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300" r:id="rId6"/>
    <p:sldId id="293" r:id="rId7"/>
    <p:sldId id="308" r:id="rId8"/>
    <p:sldId id="285" r:id="rId9"/>
    <p:sldId id="307" r:id="rId10"/>
    <p:sldId id="275" r:id="rId11"/>
    <p:sldId id="310" r:id="rId12"/>
    <p:sldId id="316" r:id="rId13"/>
    <p:sldId id="317" r:id="rId14"/>
    <p:sldId id="309" r:id="rId15"/>
    <p:sldId id="314" r:id="rId16"/>
    <p:sldId id="315" r:id="rId17"/>
    <p:sldId id="312" r:id="rId18"/>
    <p:sldId id="276" r:id="rId19"/>
  </p:sldIdLst>
  <p:sldSz cx="12192000" cy="6858000"/>
  <p:notesSz cx="6858000" cy="9144000"/>
  <p:defaultTextStyle>
    <a:defPPr rtl="0"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0B8461-4FC5-4FCE-A099-2EC9ABD301E7}" v="34" dt="2025-09-09T08:10:57.9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77" autoAdjust="0"/>
    <p:restoredTop sz="93725" autoAdjust="0"/>
  </p:normalViewPr>
  <p:slideViewPr>
    <p:cSldViewPr snapToGrid="0">
      <p:cViewPr varScale="1">
        <p:scale>
          <a:sx n="149" d="100"/>
          <a:sy n="149" d="100"/>
        </p:scale>
        <p:origin x="2874" y="120"/>
      </p:cViewPr>
      <p:guideLst>
        <p:guide orient="horz" pos="175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71" d="100"/>
          <a:sy n="71" d="100"/>
        </p:scale>
        <p:origin x="418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yrer Nubben Barnehage" userId="f1647952-210a-4145-9032-1c145e8c7671" providerId="ADAL" clId="{023A54CE-DD18-4ED8-8C6A-25CFF0148F64}"/>
    <pc:docChg chg="delSld">
      <pc:chgData name="Styrer Nubben Barnehage" userId="f1647952-210a-4145-9032-1c145e8c7671" providerId="ADAL" clId="{023A54CE-DD18-4ED8-8C6A-25CFF0148F64}" dt="2025-09-22T10:24:39.709" v="0" actId="47"/>
      <pc:docMkLst>
        <pc:docMk/>
      </pc:docMkLst>
      <pc:sldChg chg="del">
        <pc:chgData name="Styrer Nubben Barnehage" userId="f1647952-210a-4145-9032-1c145e8c7671" providerId="ADAL" clId="{023A54CE-DD18-4ED8-8C6A-25CFF0148F64}" dt="2025-09-22T10:24:39.709" v="0" actId="47"/>
        <pc:sldMkLst>
          <pc:docMk/>
          <pc:sldMk cId="2169286720" sldId="313"/>
        </pc:sldMkLst>
      </pc:sldChg>
    </pc:docChg>
  </pc:docChgLst>
  <pc:docChgLst>
    <pc:chgData name="Styrer Nubben Barnehage" userId="f1647952-210a-4145-9032-1c145e8c7671" providerId="ADAL" clId="{7E0B8461-4FC5-4FCE-A099-2EC9ABD301E7}"/>
    <pc:docChg chg="undo custSel addSld delSld modSld sldOrd">
      <pc:chgData name="Styrer Nubben Barnehage" userId="f1647952-210a-4145-9032-1c145e8c7671" providerId="ADAL" clId="{7E0B8461-4FC5-4FCE-A099-2EC9ABD301E7}" dt="2025-09-09T08:17:04.126" v="1927" actId="20577"/>
      <pc:docMkLst>
        <pc:docMk/>
      </pc:docMkLst>
      <pc:sldChg chg="modSp mod">
        <pc:chgData name="Styrer Nubben Barnehage" userId="f1647952-210a-4145-9032-1c145e8c7671" providerId="ADAL" clId="{7E0B8461-4FC5-4FCE-A099-2EC9ABD301E7}" dt="2025-09-05T10:15:56.400" v="1374" actId="20577"/>
        <pc:sldMkLst>
          <pc:docMk/>
          <pc:sldMk cId="1642425379" sldId="256"/>
        </pc:sldMkLst>
        <pc:spChg chg="mod">
          <ac:chgData name="Styrer Nubben Barnehage" userId="f1647952-210a-4145-9032-1c145e8c7671" providerId="ADAL" clId="{7E0B8461-4FC5-4FCE-A099-2EC9ABD301E7}" dt="2025-09-05T10:15:56.400" v="1374" actId="20577"/>
          <ac:spMkLst>
            <pc:docMk/>
            <pc:sldMk cId="1642425379" sldId="256"/>
            <ac:spMk id="3081" creationId="{EAD2AC2F-CD34-640F-5E9A-AB3E37D124CA}"/>
          </ac:spMkLst>
        </pc:spChg>
      </pc:sldChg>
      <pc:sldChg chg="ord modTransition">
        <pc:chgData name="Styrer Nubben Barnehage" userId="f1647952-210a-4145-9032-1c145e8c7671" providerId="ADAL" clId="{7E0B8461-4FC5-4FCE-A099-2EC9ABD301E7}" dt="2025-09-05T11:27:59.245" v="1382"/>
        <pc:sldMkLst>
          <pc:docMk/>
          <pc:sldMk cId="920173932" sldId="275"/>
        </pc:sldMkLst>
      </pc:sldChg>
      <pc:sldChg chg="modSp mod modTransition">
        <pc:chgData name="Styrer Nubben Barnehage" userId="f1647952-210a-4145-9032-1c145e8c7671" providerId="ADAL" clId="{7E0B8461-4FC5-4FCE-A099-2EC9ABD301E7}" dt="2025-09-05T09:05:06.013" v="1373"/>
        <pc:sldMkLst>
          <pc:docMk/>
          <pc:sldMk cId="2436493926" sldId="276"/>
        </pc:sldMkLst>
        <pc:spChg chg="mod">
          <ac:chgData name="Styrer Nubben Barnehage" userId="f1647952-210a-4145-9032-1c145e8c7671" providerId="ADAL" clId="{7E0B8461-4FC5-4FCE-A099-2EC9ABD301E7}" dt="2025-09-05T09:04:01.530" v="1360" actId="20577"/>
          <ac:spMkLst>
            <pc:docMk/>
            <pc:sldMk cId="2436493926" sldId="276"/>
            <ac:spMk id="12" creationId="{E458DEBB-751A-4BD3-9B01-ED88C97EC429}"/>
          </ac:spMkLst>
        </pc:spChg>
      </pc:sldChg>
      <pc:sldChg chg="ord modTransition">
        <pc:chgData name="Styrer Nubben Barnehage" userId="f1647952-210a-4145-9032-1c145e8c7671" providerId="ADAL" clId="{7E0B8461-4FC5-4FCE-A099-2EC9ABD301E7}" dt="2025-09-05T11:27:55.313" v="1378"/>
        <pc:sldMkLst>
          <pc:docMk/>
          <pc:sldMk cId="2216454182" sldId="285"/>
        </pc:sldMkLst>
      </pc:sldChg>
      <pc:sldChg chg="modSp mod modTransition">
        <pc:chgData name="Styrer Nubben Barnehage" userId="f1647952-210a-4145-9032-1c145e8c7671" providerId="ADAL" clId="{7E0B8461-4FC5-4FCE-A099-2EC9ABD301E7}" dt="2025-09-08T10:54:19.475" v="1462" actId="1076"/>
        <pc:sldMkLst>
          <pc:docMk/>
          <pc:sldMk cId="2634411393" sldId="293"/>
        </pc:sldMkLst>
        <pc:spChg chg="mod">
          <ac:chgData name="Styrer Nubben Barnehage" userId="f1647952-210a-4145-9032-1c145e8c7671" providerId="ADAL" clId="{7E0B8461-4FC5-4FCE-A099-2EC9ABD301E7}" dt="2025-09-08T10:54:19.475" v="1462" actId="1076"/>
          <ac:spMkLst>
            <pc:docMk/>
            <pc:sldMk cId="2634411393" sldId="293"/>
            <ac:spMk id="3" creationId="{7D779DE4-CAEA-4617-897E-FEC9A2AC2D6A}"/>
          </ac:spMkLst>
        </pc:spChg>
        <pc:spChg chg="mod">
          <ac:chgData name="Styrer Nubben Barnehage" userId="f1647952-210a-4145-9032-1c145e8c7671" providerId="ADAL" clId="{7E0B8461-4FC5-4FCE-A099-2EC9ABD301E7}" dt="2025-09-05T10:16:24.745" v="1376" actId="113"/>
          <ac:spMkLst>
            <pc:docMk/>
            <pc:sldMk cId="2634411393" sldId="293"/>
            <ac:spMk id="15" creationId="{95C519DA-06A3-4391-AAF4-8C7122770C3E}"/>
          </ac:spMkLst>
        </pc:spChg>
      </pc:sldChg>
      <pc:sldChg chg="delSp modSp mod modTransition">
        <pc:chgData name="Styrer Nubben Barnehage" userId="f1647952-210a-4145-9032-1c145e8c7671" providerId="ADAL" clId="{7E0B8461-4FC5-4FCE-A099-2EC9ABD301E7}" dt="2025-09-05T09:04:26.914" v="1361"/>
        <pc:sldMkLst>
          <pc:docMk/>
          <pc:sldMk cId="1463392540" sldId="300"/>
        </pc:sldMkLst>
        <pc:spChg chg="mod">
          <ac:chgData name="Styrer Nubben Barnehage" userId="f1647952-210a-4145-9032-1c145e8c7671" providerId="ADAL" clId="{7E0B8461-4FC5-4FCE-A099-2EC9ABD301E7}" dt="2025-09-04T10:51:43.779" v="47" actId="14100"/>
          <ac:spMkLst>
            <pc:docMk/>
            <pc:sldMk cId="1463392540" sldId="300"/>
            <ac:spMk id="3" creationId="{35E3EA69-4E0E-41BD-8095-A124225A2647}"/>
          </ac:spMkLst>
        </pc:spChg>
      </pc:sldChg>
      <pc:sldChg chg="ord modTransition">
        <pc:chgData name="Styrer Nubben Barnehage" userId="f1647952-210a-4145-9032-1c145e8c7671" providerId="ADAL" clId="{7E0B8461-4FC5-4FCE-A099-2EC9ABD301E7}" dt="2025-09-05T11:27:56.910" v="1380"/>
        <pc:sldMkLst>
          <pc:docMk/>
          <pc:sldMk cId="3414231729" sldId="307"/>
        </pc:sldMkLst>
      </pc:sldChg>
      <pc:sldChg chg="modSp mod modTransition">
        <pc:chgData name="Styrer Nubben Barnehage" userId="f1647952-210a-4145-9032-1c145e8c7671" providerId="ADAL" clId="{7E0B8461-4FC5-4FCE-A099-2EC9ABD301E7}" dt="2025-09-05T09:04:45.809" v="1363"/>
        <pc:sldMkLst>
          <pc:docMk/>
          <pc:sldMk cId="2104782919" sldId="308"/>
        </pc:sldMkLst>
        <pc:spChg chg="mod">
          <ac:chgData name="Styrer Nubben Barnehage" userId="f1647952-210a-4145-9032-1c145e8c7671" providerId="ADAL" clId="{7E0B8461-4FC5-4FCE-A099-2EC9ABD301E7}" dt="2025-09-05T08:33:38.301" v="59" actId="20577"/>
          <ac:spMkLst>
            <pc:docMk/>
            <pc:sldMk cId="2104782919" sldId="308"/>
            <ac:spMk id="3" creationId="{D4A2EB3F-4D60-451F-8F45-7D6654D2FCD9}"/>
          </ac:spMkLst>
        </pc:spChg>
      </pc:sldChg>
      <pc:sldChg chg="addSp delSp modSp mod modTransition">
        <pc:chgData name="Styrer Nubben Barnehage" userId="f1647952-210a-4145-9032-1c145e8c7671" providerId="ADAL" clId="{7E0B8461-4FC5-4FCE-A099-2EC9ABD301E7}" dt="2025-09-05T09:04:47.974" v="1364"/>
        <pc:sldMkLst>
          <pc:docMk/>
          <pc:sldMk cId="3070187534" sldId="309"/>
        </pc:sldMkLst>
        <pc:spChg chg="mod">
          <ac:chgData name="Styrer Nubben Barnehage" userId="f1647952-210a-4145-9032-1c145e8c7671" providerId="ADAL" clId="{7E0B8461-4FC5-4FCE-A099-2EC9ABD301E7}" dt="2025-09-05T08:34:21.898" v="79" actId="20577"/>
          <ac:spMkLst>
            <pc:docMk/>
            <pc:sldMk cId="3070187534" sldId="309"/>
            <ac:spMk id="31" creationId="{D8C52022-7BE7-11F8-267F-C13C509509EC}"/>
          </ac:spMkLst>
        </pc:spChg>
        <pc:picChg chg="add mod ord">
          <ac:chgData name="Styrer Nubben Barnehage" userId="f1647952-210a-4145-9032-1c145e8c7671" providerId="ADAL" clId="{7E0B8461-4FC5-4FCE-A099-2EC9ABD301E7}" dt="2025-09-04T11:18:47.272" v="57" actId="1076"/>
          <ac:picMkLst>
            <pc:docMk/>
            <pc:sldMk cId="3070187534" sldId="309"/>
            <ac:picMk id="33" creationId="{2935CE3E-36C2-83D6-52A9-240CE0E306EC}"/>
          </ac:picMkLst>
        </pc:picChg>
      </pc:sldChg>
      <pc:sldChg chg="addSp delSp modSp new mod ord modTransition modClrScheme chgLayout">
        <pc:chgData name="Styrer Nubben Barnehage" userId="f1647952-210a-4145-9032-1c145e8c7671" providerId="ADAL" clId="{7E0B8461-4FC5-4FCE-A099-2EC9ABD301E7}" dt="2025-09-09T08:17:04.126" v="1927" actId="20577"/>
        <pc:sldMkLst>
          <pc:docMk/>
          <pc:sldMk cId="740780376" sldId="310"/>
        </pc:sldMkLst>
        <pc:spChg chg="mod">
          <ac:chgData name="Styrer Nubben Barnehage" userId="f1647952-210a-4145-9032-1c145e8c7671" providerId="ADAL" clId="{7E0B8461-4FC5-4FCE-A099-2EC9ABD301E7}" dt="2025-09-05T08:37:46.301" v="103" actId="1076"/>
          <ac:spMkLst>
            <pc:docMk/>
            <pc:sldMk cId="740780376" sldId="310"/>
            <ac:spMk id="2" creationId="{6ADECC33-17FB-A8A2-4D5B-CC3E0B13D4A2}"/>
          </ac:spMkLst>
        </pc:spChg>
        <pc:spChg chg="mod">
          <ac:chgData name="Styrer Nubben Barnehage" userId="f1647952-210a-4145-9032-1c145e8c7671" providerId="ADAL" clId="{7E0B8461-4FC5-4FCE-A099-2EC9ABD301E7}" dt="2025-09-05T08:37:24.842" v="98" actId="26606"/>
          <ac:spMkLst>
            <pc:docMk/>
            <pc:sldMk cId="740780376" sldId="310"/>
            <ac:spMk id="5" creationId="{9ED36310-8267-92DF-C045-37684971D3A4}"/>
          </ac:spMkLst>
        </pc:spChg>
        <pc:spChg chg="mod">
          <ac:chgData name="Styrer Nubben Barnehage" userId="f1647952-210a-4145-9032-1c145e8c7671" providerId="ADAL" clId="{7E0B8461-4FC5-4FCE-A099-2EC9ABD301E7}" dt="2025-09-05T08:40:38.053" v="425" actId="20577"/>
          <ac:spMkLst>
            <pc:docMk/>
            <pc:sldMk cId="740780376" sldId="310"/>
            <ac:spMk id="6" creationId="{9BD51A6F-7B43-2302-8E09-F9FBC268F06A}"/>
          </ac:spMkLst>
        </pc:spChg>
        <pc:spChg chg="mod">
          <ac:chgData name="Styrer Nubben Barnehage" userId="f1647952-210a-4145-9032-1c145e8c7671" providerId="ADAL" clId="{7E0B8461-4FC5-4FCE-A099-2EC9ABD301E7}" dt="2025-09-05T08:37:24.842" v="98" actId="26606"/>
          <ac:spMkLst>
            <pc:docMk/>
            <pc:sldMk cId="740780376" sldId="310"/>
            <ac:spMk id="7" creationId="{354437EF-BA8A-836B-F862-DC07819D808B}"/>
          </ac:spMkLst>
        </pc:spChg>
        <pc:spChg chg="add mod">
          <ac:chgData name="Styrer Nubben Barnehage" userId="f1647952-210a-4145-9032-1c145e8c7671" providerId="ADAL" clId="{7E0B8461-4FC5-4FCE-A099-2EC9ABD301E7}" dt="2025-09-09T08:17:04.126" v="1927" actId="20577"/>
          <ac:spMkLst>
            <pc:docMk/>
            <pc:sldMk cId="740780376" sldId="310"/>
            <ac:spMk id="21" creationId="{BBBD0423-AD9C-D7E1-5208-CB496B40F552}"/>
          </ac:spMkLst>
        </pc:spChg>
        <pc:picChg chg="add mod ord">
          <ac:chgData name="Styrer Nubben Barnehage" userId="f1647952-210a-4145-9032-1c145e8c7671" providerId="ADAL" clId="{7E0B8461-4FC5-4FCE-A099-2EC9ABD301E7}" dt="2025-09-05T08:37:24.842" v="97" actId="26606"/>
          <ac:picMkLst>
            <pc:docMk/>
            <pc:sldMk cId="740780376" sldId="310"/>
            <ac:picMk id="9" creationId="{0DAF0EA3-E223-6A13-59AC-577D3B4C2691}"/>
          </ac:picMkLst>
        </pc:picChg>
      </pc:sldChg>
      <pc:sldChg chg="new del">
        <pc:chgData name="Styrer Nubben Barnehage" userId="f1647952-210a-4145-9032-1c145e8c7671" providerId="ADAL" clId="{7E0B8461-4FC5-4FCE-A099-2EC9ABD301E7}" dt="2025-09-05T08:43:29.541" v="453" actId="47"/>
        <pc:sldMkLst>
          <pc:docMk/>
          <pc:sldMk cId="2709634767" sldId="311"/>
        </pc:sldMkLst>
      </pc:sldChg>
      <pc:sldChg chg="addSp delSp modSp new mod ord modTransition modClrScheme chgLayout">
        <pc:chgData name="Styrer Nubben Barnehage" userId="f1647952-210a-4145-9032-1c145e8c7671" providerId="ADAL" clId="{7E0B8461-4FC5-4FCE-A099-2EC9ABD301E7}" dt="2025-09-05T09:05:01.820" v="1371"/>
        <pc:sldMkLst>
          <pc:docMk/>
          <pc:sldMk cId="3058748209" sldId="312"/>
        </pc:sldMkLst>
        <pc:spChg chg="mod ord">
          <ac:chgData name="Styrer Nubben Barnehage" userId="f1647952-210a-4145-9032-1c145e8c7671" providerId="ADAL" clId="{7E0B8461-4FC5-4FCE-A099-2EC9ABD301E7}" dt="2025-09-05T08:44:07.247" v="492" actId="27636"/>
          <ac:spMkLst>
            <pc:docMk/>
            <pc:sldMk cId="3058748209" sldId="312"/>
            <ac:spMk id="2" creationId="{F7B8433D-7DB2-31C3-E755-913C9EBED8FF}"/>
          </ac:spMkLst>
        </pc:spChg>
        <pc:spChg chg="mod">
          <ac:chgData name="Styrer Nubben Barnehage" userId="f1647952-210a-4145-9032-1c145e8c7671" providerId="ADAL" clId="{7E0B8461-4FC5-4FCE-A099-2EC9ABD301E7}" dt="2025-09-05T08:44:04.811" v="490" actId="26606"/>
          <ac:spMkLst>
            <pc:docMk/>
            <pc:sldMk cId="3058748209" sldId="312"/>
            <ac:spMk id="5" creationId="{55A8275D-C24C-2600-C137-40BAD7A0D6C0}"/>
          </ac:spMkLst>
        </pc:spChg>
        <pc:spChg chg="mod">
          <ac:chgData name="Styrer Nubben Barnehage" userId="f1647952-210a-4145-9032-1c145e8c7671" providerId="ADAL" clId="{7E0B8461-4FC5-4FCE-A099-2EC9ABD301E7}" dt="2025-09-05T08:44:09.117" v="493" actId="20577"/>
          <ac:spMkLst>
            <pc:docMk/>
            <pc:sldMk cId="3058748209" sldId="312"/>
            <ac:spMk id="6" creationId="{BA9D4678-18F1-8FFD-F1B9-9E7EE7E81890}"/>
          </ac:spMkLst>
        </pc:spChg>
        <pc:spChg chg="mod">
          <ac:chgData name="Styrer Nubben Barnehage" userId="f1647952-210a-4145-9032-1c145e8c7671" providerId="ADAL" clId="{7E0B8461-4FC5-4FCE-A099-2EC9ABD301E7}" dt="2025-09-05T08:44:04.811" v="490" actId="26606"/>
          <ac:spMkLst>
            <pc:docMk/>
            <pc:sldMk cId="3058748209" sldId="312"/>
            <ac:spMk id="7" creationId="{E7E06607-8ED9-DE67-8593-1E12283B2E47}"/>
          </ac:spMkLst>
        </pc:spChg>
        <pc:spChg chg="add mod">
          <ac:chgData name="Styrer Nubben Barnehage" userId="f1647952-210a-4145-9032-1c145e8c7671" providerId="ADAL" clId="{7E0B8461-4FC5-4FCE-A099-2EC9ABD301E7}" dt="2025-09-05T08:44:53.166" v="543" actId="20577"/>
          <ac:spMkLst>
            <pc:docMk/>
            <pc:sldMk cId="3058748209" sldId="312"/>
            <ac:spMk id="24" creationId="{9764882B-CC3A-2612-06F6-0E99AA9DFF13}"/>
          </ac:spMkLst>
        </pc:spChg>
      </pc:sldChg>
      <pc:sldChg chg="modSp new mod modTransition">
        <pc:chgData name="Styrer Nubben Barnehage" userId="f1647952-210a-4145-9032-1c145e8c7671" providerId="ADAL" clId="{7E0B8461-4FC5-4FCE-A099-2EC9ABD301E7}" dt="2025-09-05T09:05:03.777" v="1372"/>
        <pc:sldMkLst>
          <pc:docMk/>
          <pc:sldMk cId="2169286720" sldId="313"/>
        </pc:sldMkLst>
      </pc:sldChg>
      <pc:sldChg chg="modSp new mod ord modTransition">
        <pc:chgData name="Styrer Nubben Barnehage" userId="f1647952-210a-4145-9032-1c145e8c7671" providerId="ADAL" clId="{7E0B8461-4FC5-4FCE-A099-2EC9ABD301E7}" dt="2025-09-08T12:16:18.816" v="1645" actId="20577"/>
        <pc:sldMkLst>
          <pc:docMk/>
          <pc:sldMk cId="2958278976" sldId="314"/>
        </pc:sldMkLst>
        <pc:spChg chg="mod">
          <ac:chgData name="Styrer Nubben Barnehage" userId="f1647952-210a-4145-9032-1c145e8c7671" providerId="ADAL" clId="{7E0B8461-4FC5-4FCE-A099-2EC9ABD301E7}" dt="2025-09-08T12:16:18.816" v="1645" actId="20577"/>
          <ac:spMkLst>
            <pc:docMk/>
            <pc:sldMk cId="2958278976" sldId="314"/>
            <ac:spMk id="2" creationId="{8BB5168F-3C3B-7C74-3CE9-728DB2A073D4}"/>
          </ac:spMkLst>
        </pc:spChg>
        <pc:spChg chg="mod">
          <ac:chgData name="Styrer Nubben Barnehage" userId="f1647952-210a-4145-9032-1c145e8c7671" providerId="ADAL" clId="{7E0B8461-4FC5-4FCE-A099-2EC9ABD301E7}" dt="2025-09-05T08:55:41.948" v="800" actId="313"/>
          <ac:spMkLst>
            <pc:docMk/>
            <pc:sldMk cId="2958278976" sldId="314"/>
            <ac:spMk id="3" creationId="{5429C639-DBEA-96D9-51A6-63A18089D5B0}"/>
          </ac:spMkLst>
        </pc:spChg>
      </pc:sldChg>
      <pc:sldChg chg="new del">
        <pc:chgData name="Styrer Nubben Barnehage" userId="f1647952-210a-4145-9032-1c145e8c7671" providerId="ADAL" clId="{7E0B8461-4FC5-4FCE-A099-2EC9ABD301E7}" dt="2025-09-05T08:51:36.587" v="592" actId="47"/>
        <pc:sldMkLst>
          <pc:docMk/>
          <pc:sldMk cId="3680344117" sldId="314"/>
        </pc:sldMkLst>
      </pc:sldChg>
      <pc:sldChg chg="addSp modSp new mod">
        <pc:chgData name="Styrer Nubben Barnehage" userId="f1647952-210a-4145-9032-1c145e8c7671" providerId="ADAL" clId="{7E0B8461-4FC5-4FCE-A099-2EC9ABD301E7}" dt="2025-09-09T08:15:49.869" v="1856" actId="113"/>
        <pc:sldMkLst>
          <pc:docMk/>
          <pc:sldMk cId="1895511533" sldId="315"/>
        </pc:sldMkLst>
        <pc:spChg chg="mod">
          <ac:chgData name="Styrer Nubben Barnehage" userId="f1647952-210a-4145-9032-1c145e8c7671" providerId="ADAL" clId="{7E0B8461-4FC5-4FCE-A099-2EC9ABD301E7}" dt="2025-09-09T08:15:49.869" v="1856" actId="113"/>
          <ac:spMkLst>
            <pc:docMk/>
            <pc:sldMk cId="1895511533" sldId="315"/>
            <ac:spMk id="2" creationId="{7610FEE8-873A-09CE-395E-63375B3C0711}"/>
          </ac:spMkLst>
        </pc:spChg>
        <pc:spChg chg="mod">
          <ac:chgData name="Styrer Nubben Barnehage" userId="f1647952-210a-4145-9032-1c145e8c7671" providerId="ADAL" clId="{7E0B8461-4FC5-4FCE-A099-2EC9ABD301E7}" dt="2025-09-05T11:28:43.029" v="1408" actId="14100"/>
          <ac:spMkLst>
            <pc:docMk/>
            <pc:sldMk cId="1895511533" sldId="315"/>
            <ac:spMk id="3" creationId="{2B106239-131E-2D70-C24A-5D3DFC62004D}"/>
          </ac:spMkLst>
        </pc:spChg>
        <pc:spChg chg="mod">
          <ac:chgData name="Styrer Nubben Barnehage" userId="f1647952-210a-4145-9032-1c145e8c7671" providerId="ADAL" clId="{7E0B8461-4FC5-4FCE-A099-2EC9ABD301E7}" dt="2025-09-05T11:29:14.389" v="1412" actId="20577"/>
          <ac:spMkLst>
            <pc:docMk/>
            <pc:sldMk cId="1895511533" sldId="315"/>
            <ac:spMk id="5" creationId="{711973AA-FA37-61E7-10C6-84CA49D809F3}"/>
          </ac:spMkLst>
        </pc:spChg>
        <pc:picChg chg="add mod">
          <ac:chgData name="Styrer Nubben Barnehage" userId="f1647952-210a-4145-9032-1c145e8c7671" providerId="ADAL" clId="{7E0B8461-4FC5-4FCE-A099-2EC9ABD301E7}" dt="2025-09-05T11:29:17.847" v="1413" actId="1076"/>
          <ac:picMkLst>
            <pc:docMk/>
            <pc:sldMk cId="1895511533" sldId="315"/>
            <ac:picMk id="7" creationId="{993420A4-C930-3FC4-EDF8-0055FCD83C3E}"/>
          </ac:picMkLst>
        </pc:picChg>
      </pc:sldChg>
      <pc:sldChg chg="addSp delSp modSp new mod modClrScheme chgLayout">
        <pc:chgData name="Styrer Nubben Barnehage" userId="f1647952-210a-4145-9032-1c145e8c7671" providerId="ADAL" clId="{7E0B8461-4FC5-4FCE-A099-2EC9ABD301E7}" dt="2025-09-08T11:06:31.620" v="1491" actId="20577"/>
        <pc:sldMkLst>
          <pc:docMk/>
          <pc:sldMk cId="4871573" sldId="316"/>
        </pc:sldMkLst>
        <pc:spChg chg="mod">
          <ac:chgData name="Styrer Nubben Barnehage" userId="f1647952-210a-4145-9032-1c145e8c7671" providerId="ADAL" clId="{7E0B8461-4FC5-4FCE-A099-2EC9ABD301E7}" dt="2025-09-08T10:56:27.140" v="1485" actId="26606"/>
          <ac:spMkLst>
            <pc:docMk/>
            <pc:sldMk cId="4871573" sldId="316"/>
            <ac:spMk id="12" creationId="{332ED144-087F-8183-8CDB-4B32101D096D}"/>
          </ac:spMkLst>
        </pc:spChg>
        <pc:spChg chg="mod">
          <ac:chgData name="Styrer Nubben Barnehage" userId="f1647952-210a-4145-9032-1c145e8c7671" providerId="ADAL" clId="{7E0B8461-4FC5-4FCE-A099-2EC9ABD301E7}" dt="2025-09-08T10:56:27.140" v="1485" actId="26606"/>
          <ac:spMkLst>
            <pc:docMk/>
            <pc:sldMk cId="4871573" sldId="316"/>
            <ac:spMk id="14" creationId="{EEBA546C-17EF-0DE4-1B04-6CE3ACFBE620}"/>
          </ac:spMkLst>
        </pc:spChg>
        <pc:spChg chg="mod">
          <ac:chgData name="Styrer Nubben Barnehage" userId="f1647952-210a-4145-9032-1c145e8c7671" providerId="ADAL" clId="{7E0B8461-4FC5-4FCE-A099-2EC9ABD301E7}" dt="2025-09-08T10:56:44.073" v="1490" actId="1076"/>
          <ac:spMkLst>
            <pc:docMk/>
            <pc:sldMk cId="4871573" sldId="316"/>
            <ac:spMk id="26" creationId="{D1554F53-8200-04E7-C55E-123FD4F7EA21}"/>
          </ac:spMkLst>
        </pc:spChg>
        <pc:spChg chg="add mod">
          <ac:chgData name="Styrer Nubben Barnehage" userId="f1647952-210a-4145-9032-1c145e8c7671" providerId="ADAL" clId="{7E0B8461-4FC5-4FCE-A099-2EC9ABD301E7}" dt="2025-09-08T11:06:31.620" v="1491" actId="20577"/>
          <ac:spMkLst>
            <pc:docMk/>
            <pc:sldMk cId="4871573" sldId="316"/>
            <ac:spMk id="43" creationId="{7562E577-05E9-1DF2-3A45-B22C1A2466F8}"/>
          </ac:spMkLst>
        </pc:spChg>
        <pc:picChg chg="add mod ord">
          <ac:chgData name="Styrer Nubben Barnehage" userId="f1647952-210a-4145-9032-1c145e8c7671" providerId="ADAL" clId="{7E0B8461-4FC5-4FCE-A099-2EC9ABD301E7}" dt="2025-09-08T10:56:39.461" v="1489" actId="1076"/>
          <ac:picMkLst>
            <pc:docMk/>
            <pc:sldMk cId="4871573" sldId="316"/>
            <ac:picMk id="18" creationId="{48B73A51-A887-1D9E-111D-8D9284DF5531}"/>
          </ac:picMkLst>
        </pc:picChg>
      </pc:sldChg>
      <pc:sldChg chg="addSp delSp modSp new mod modClrScheme chgLayout">
        <pc:chgData name="Styrer Nubben Barnehage" userId="f1647952-210a-4145-9032-1c145e8c7671" providerId="ADAL" clId="{7E0B8461-4FC5-4FCE-A099-2EC9ABD301E7}" dt="2025-09-09T08:11:55.132" v="1697" actId="26606"/>
        <pc:sldMkLst>
          <pc:docMk/>
          <pc:sldMk cId="1715038883" sldId="317"/>
        </pc:sldMkLst>
        <pc:spChg chg="mod">
          <ac:chgData name="Styrer Nubben Barnehage" userId="f1647952-210a-4145-9032-1c145e8c7671" providerId="ADAL" clId="{7E0B8461-4FC5-4FCE-A099-2EC9ABD301E7}" dt="2025-09-09T08:11:55.132" v="1697" actId="26606"/>
          <ac:spMkLst>
            <pc:docMk/>
            <pc:sldMk cId="1715038883" sldId="317"/>
            <ac:spMk id="3" creationId="{EF94120A-8568-3632-B81A-9CE551419FC6}"/>
          </ac:spMkLst>
        </pc:spChg>
        <pc:spChg chg="mod">
          <ac:chgData name="Styrer Nubben Barnehage" userId="f1647952-210a-4145-9032-1c145e8c7671" providerId="ADAL" clId="{7E0B8461-4FC5-4FCE-A099-2EC9ABD301E7}" dt="2025-09-09T08:11:55.132" v="1697" actId="26606"/>
          <ac:spMkLst>
            <pc:docMk/>
            <pc:sldMk cId="1715038883" sldId="317"/>
            <ac:spMk id="4" creationId="{63CA001C-6FA6-DEDC-F1C4-1F7B32293455}"/>
          </ac:spMkLst>
        </pc:spChg>
        <pc:spChg chg="mod">
          <ac:chgData name="Styrer Nubben Barnehage" userId="f1647952-210a-4145-9032-1c145e8c7671" providerId="ADAL" clId="{7E0B8461-4FC5-4FCE-A099-2EC9ABD301E7}" dt="2025-09-09T08:11:55.132" v="1697" actId="26606"/>
          <ac:spMkLst>
            <pc:docMk/>
            <pc:sldMk cId="1715038883" sldId="317"/>
            <ac:spMk id="6" creationId="{57E874D3-330B-2C96-4F2B-251018135FFB}"/>
          </ac:spMkLst>
        </pc:spChg>
        <pc:spChg chg="add">
          <ac:chgData name="Styrer Nubben Barnehage" userId="f1647952-210a-4145-9032-1c145e8c7671" providerId="ADAL" clId="{7E0B8461-4FC5-4FCE-A099-2EC9ABD301E7}" dt="2025-09-09T08:11:55.132" v="1697" actId="26606"/>
          <ac:spMkLst>
            <pc:docMk/>
            <pc:sldMk cId="1715038883" sldId="317"/>
            <ac:spMk id="11" creationId="{2F824FC5-0881-FBB8-DDA1-432A2FFA76EF}"/>
          </ac:spMkLst>
        </pc:spChg>
        <pc:graphicFrameChg chg="add">
          <ac:chgData name="Styrer Nubben Barnehage" userId="f1647952-210a-4145-9032-1c145e8c7671" providerId="ADAL" clId="{7E0B8461-4FC5-4FCE-A099-2EC9ABD301E7}" dt="2025-09-09T08:11:55.132" v="1697" actId="26606"/>
          <ac:graphicFrameMkLst>
            <pc:docMk/>
            <pc:sldMk cId="1715038883" sldId="317"/>
            <ac:graphicFrameMk id="13" creationId="{604F5D99-1277-839B-02D2-E23AB42A73C0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3451C4-FCAB-4F87-B184-0ED73772813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478C8F6-A077-4FBB-ACC0-E8FD7701FBBF}">
      <dgm:prSet/>
      <dgm:spPr/>
      <dgm:t>
        <a:bodyPr/>
        <a:lstStyle/>
        <a:p>
          <a:r>
            <a:rPr lang="nb-NO"/>
            <a:t>September- tilvenning</a:t>
          </a:r>
          <a:endParaRPr lang="en-US"/>
        </a:p>
      </dgm:t>
    </dgm:pt>
    <dgm:pt modelId="{4DD13462-E5DB-4AC1-84F3-15F35A68E50E}" type="parTrans" cxnId="{C2BF6772-B2EE-4D5C-9A06-3BAE73CA657A}">
      <dgm:prSet/>
      <dgm:spPr/>
      <dgm:t>
        <a:bodyPr/>
        <a:lstStyle/>
        <a:p>
          <a:endParaRPr lang="en-US"/>
        </a:p>
      </dgm:t>
    </dgm:pt>
    <dgm:pt modelId="{3D871BA7-60B3-4861-94FD-3147C1CAAE22}" type="sibTrans" cxnId="{C2BF6772-B2EE-4D5C-9A06-3BAE73CA657A}">
      <dgm:prSet/>
      <dgm:spPr/>
      <dgm:t>
        <a:bodyPr/>
        <a:lstStyle/>
        <a:p>
          <a:endParaRPr lang="en-US"/>
        </a:p>
      </dgm:t>
    </dgm:pt>
    <dgm:pt modelId="{4E966B76-05D2-4961-994B-782C4777D269}">
      <dgm:prSet/>
      <dgm:spPr/>
      <dgm:t>
        <a:bodyPr/>
        <a:lstStyle/>
        <a:p>
          <a:r>
            <a:rPr lang="nb-NO"/>
            <a:t>Oktober- høsttema med maling og blader</a:t>
          </a:r>
          <a:endParaRPr lang="en-US"/>
        </a:p>
      </dgm:t>
    </dgm:pt>
    <dgm:pt modelId="{6EBC0F67-73C5-4B3B-B1DD-90D9A745C58E}" type="parTrans" cxnId="{7D09DBA0-BAF5-4039-AAFA-BD1B65727342}">
      <dgm:prSet/>
      <dgm:spPr/>
      <dgm:t>
        <a:bodyPr/>
        <a:lstStyle/>
        <a:p>
          <a:endParaRPr lang="en-US"/>
        </a:p>
      </dgm:t>
    </dgm:pt>
    <dgm:pt modelId="{AB9863EC-399D-4361-8D3C-D3980BFA3A1A}" type="sibTrans" cxnId="{7D09DBA0-BAF5-4039-AAFA-BD1B65727342}">
      <dgm:prSet/>
      <dgm:spPr/>
      <dgm:t>
        <a:bodyPr/>
        <a:lstStyle/>
        <a:p>
          <a:endParaRPr lang="en-US"/>
        </a:p>
      </dgm:t>
    </dgm:pt>
    <dgm:pt modelId="{74CCCD32-68CD-4448-9683-9C031056D242}">
      <dgm:prSet/>
      <dgm:spPr/>
      <dgm:t>
        <a:bodyPr/>
        <a:lstStyle/>
        <a:p>
          <a:r>
            <a:rPr lang="nb-NO"/>
            <a:t>November- høst og vinter, maling. Farsdagsgave</a:t>
          </a:r>
          <a:endParaRPr lang="en-US"/>
        </a:p>
      </dgm:t>
    </dgm:pt>
    <dgm:pt modelId="{836E74CE-D1C2-4ADB-BABC-76CF2CB20B86}" type="parTrans" cxnId="{2AE8A7AE-37A5-4CF6-ADA1-6291963F495B}">
      <dgm:prSet/>
      <dgm:spPr/>
      <dgm:t>
        <a:bodyPr/>
        <a:lstStyle/>
        <a:p>
          <a:endParaRPr lang="en-US"/>
        </a:p>
      </dgm:t>
    </dgm:pt>
    <dgm:pt modelId="{80624643-C8A7-4F1E-AB5F-F5CF414DDB65}" type="sibTrans" cxnId="{2AE8A7AE-37A5-4CF6-ADA1-6291963F495B}">
      <dgm:prSet/>
      <dgm:spPr/>
      <dgm:t>
        <a:bodyPr/>
        <a:lstStyle/>
        <a:p>
          <a:endParaRPr lang="en-US"/>
        </a:p>
      </dgm:t>
    </dgm:pt>
    <dgm:pt modelId="{26B018C5-90E1-4EF4-AA43-68FF4E97AF54}">
      <dgm:prSet/>
      <dgm:spPr/>
      <dgm:t>
        <a:bodyPr/>
        <a:lstStyle/>
        <a:p>
          <a:r>
            <a:rPr lang="nb-NO"/>
            <a:t>Desember- jul </a:t>
          </a:r>
          <a:endParaRPr lang="en-US"/>
        </a:p>
      </dgm:t>
    </dgm:pt>
    <dgm:pt modelId="{785456E6-B460-4469-851D-259433F6E8CE}" type="parTrans" cxnId="{98B1F4F2-2AAB-4549-9BE9-CE9E70B68FC5}">
      <dgm:prSet/>
      <dgm:spPr/>
      <dgm:t>
        <a:bodyPr/>
        <a:lstStyle/>
        <a:p>
          <a:endParaRPr lang="en-US"/>
        </a:p>
      </dgm:t>
    </dgm:pt>
    <dgm:pt modelId="{362E3CD7-7EA6-4058-A18F-0F9FF719D39E}" type="sibTrans" cxnId="{98B1F4F2-2AAB-4549-9BE9-CE9E70B68FC5}">
      <dgm:prSet/>
      <dgm:spPr/>
      <dgm:t>
        <a:bodyPr/>
        <a:lstStyle/>
        <a:p>
          <a:endParaRPr lang="en-US"/>
        </a:p>
      </dgm:t>
    </dgm:pt>
    <dgm:pt modelId="{D94D02B9-05AE-481A-8398-921558BA4932}">
      <dgm:prSet/>
      <dgm:spPr/>
      <dgm:t>
        <a:bodyPr/>
        <a:lstStyle/>
        <a:p>
          <a:r>
            <a:rPr lang="nb-NO"/>
            <a:t>Januar- solfest og samisk tema</a:t>
          </a:r>
          <a:endParaRPr lang="en-US"/>
        </a:p>
      </dgm:t>
    </dgm:pt>
    <dgm:pt modelId="{AD81BAD5-F6B4-4406-8FBB-6A690437B4FD}" type="parTrans" cxnId="{C3052AC7-4643-4EA9-9115-FB3836EC2828}">
      <dgm:prSet/>
      <dgm:spPr/>
      <dgm:t>
        <a:bodyPr/>
        <a:lstStyle/>
        <a:p>
          <a:endParaRPr lang="en-US"/>
        </a:p>
      </dgm:t>
    </dgm:pt>
    <dgm:pt modelId="{EEEFD840-41AB-49BE-A8C7-5026B4087034}" type="sibTrans" cxnId="{C3052AC7-4643-4EA9-9115-FB3836EC2828}">
      <dgm:prSet/>
      <dgm:spPr/>
      <dgm:t>
        <a:bodyPr/>
        <a:lstStyle/>
        <a:p>
          <a:endParaRPr lang="en-US"/>
        </a:p>
      </dgm:t>
    </dgm:pt>
    <dgm:pt modelId="{6FB0139E-0F6E-4DBC-ADD5-2CD05C74945E}">
      <dgm:prSet/>
      <dgm:spPr/>
      <dgm:t>
        <a:bodyPr/>
        <a:lstStyle/>
        <a:p>
          <a:r>
            <a:rPr lang="nb-NO"/>
            <a:t>Februar- samisk tema og karneval</a:t>
          </a:r>
          <a:endParaRPr lang="en-US"/>
        </a:p>
      </dgm:t>
    </dgm:pt>
    <dgm:pt modelId="{BB182621-65F9-46D8-9B21-1B1613C6FA8B}" type="parTrans" cxnId="{E1478EAA-342A-4338-BA08-2237DE0549A2}">
      <dgm:prSet/>
      <dgm:spPr/>
      <dgm:t>
        <a:bodyPr/>
        <a:lstStyle/>
        <a:p>
          <a:endParaRPr lang="en-US"/>
        </a:p>
      </dgm:t>
    </dgm:pt>
    <dgm:pt modelId="{33FE3552-FDC4-44EC-AAD5-AB5D091D375D}" type="sibTrans" cxnId="{E1478EAA-342A-4338-BA08-2237DE0549A2}">
      <dgm:prSet/>
      <dgm:spPr/>
      <dgm:t>
        <a:bodyPr/>
        <a:lstStyle/>
        <a:p>
          <a:endParaRPr lang="en-US"/>
        </a:p>
      </dgm:t>
    </dgm:pt>
    <dgm:pt modelId="{7190A333-E629-4186-A1BC-4915F82D1E42}">
      <dgm:prSet/>
      <dgm:spPr/>
      <dgm:t>
        <a:bodyPr/>
        <a:lstStyle/>
        <a:p>
          <a:r>
            <a:rPr lang="nb-NO"/>
            <a:t>Mars- lofotfisket og påske </a:t>
          </a:r>
          <a:endParaRPr lang="en-US"/>
        </a:p>
      </dgm:t>
    </dgm:pt>
    <dgm:pt modelId="{CD75B168-F8C0-4D77-AB33-E2A2EDC04D92}" type="parTrans" cxnId="{8AF3B9CC-11A8-4949-BCB8-46C1BF36A62F}">
      <dgm:prSet/>
      <dgm:spPr/>
      <dgm:t>
        <a:bodyPr/>
        <a:lstStyle/>
        <a:p>
          <a:endParaRPr lang="en-US"/>
        </a:p>
      </dgm:t>
    </dgm:pt>
    <dgm:pt modelId="{FE78D836-1F35-4AD6-B03A-68D9017AB4BF}" type="sibTrans" cxnId="{8AF3B9CC-11A8-4949-BCB8-46C1BF36A62F}">
      <dgm:prSet/>
      <dgm:spPr/>
      <dgm:t>
        <a:bodyPr/>
        <a:lstStyle/>
        <a:p>
          <a:endParaRPr lang="en-US"/>
        </a:p>
      </dgm:t>
    </dgm:pt>
    <dgm:pt modelId="{AE0BFD07-2AE8-474D-A94D-974294AF32D8}">
      <dgm:prSet/>
      <dgm:spPr/>
      <dgm:t>
        <a:bodyPr/>
        <a:lstStyle/>
        <a:p>
          <a:r>
            <a:rPr lang="nb-NO"/>
            <a:t>April- Bukkene bruse?</a:t>
          </a:r>
          <a:endParaRPr lang="en-US"/>
        </a:p>
      </dgm:t>
    </dgm:pt>
    <dgm:pt modelId="{5DA52394-8B22-495F-AA29-055C6FED3EF2}" type="parTrans" cxnId="{75FA4C80-44F0-4D8F-B053-C74A96A6AE87}">
      <dgm:prSet/>
      <dgm:spPr/>
      <dgm:t>
        <a:bodyPr/>
        <a:lstStyle/>
        <a:p>
          <a:endParaRPr lang="en-US"/>
        </a:p>
      </dgm:t>
    </dgm:pt>
    <dgm:pt modelId="{BA6AED6D-2344-4F45-B146-344C76CD3F76}" type="sibTrans" cxnId="{75FA4C80-44F0-4D8F-B053-C74A96A6AE87}">
      <dgm:prSet/>
      <dgm:spPr/>
      <dgm:t>
        <a:bodyPr/>
        <a:lstStyle/>
        <a:p>
          <a:endParaRPr lang="en-US"/>
        </a:p>
      </dgm:t>
    </dgm:pt>
    <dgm:pt modelId="{623A9184-A0FE-4C0D-AA3D-F1458642719D}">
      <dgm:prSet/>
      <dgm:spPr/>
      <dgm:t>
        <a:bodyPr/>
        <a:lstStyle/>
        <a:p>
          <a:r>
            <a:rPr lang="nb-NO"/>
            <a:t>Mai- bukkene bruse og vår </a:t>
          </a:r>
          <a:endParaRPr lang="en-US"/>
        </a:p>
      </dgm:t>
    </dgm:pt>
    <dgm:pt modelId="{CC58E140-A08A-49E5-9F43-42C3E8693726}" type="parTrans" cxnId="{68209065-2533-44FD-9DCD-6FA8D1B0A381}">
      <dgm:prSet/>
      <dgm:spPr/>
      <dgm:t>
        <a:bodyPr/>
        <a:lstStyle/>
        <a:p>
          <a:endParaRPr lang="en-US"/>
        </a:p>
      </dgm:t>
    </dgm:pt>
    <dgm:pt modelId="{C72FAAE3-7F43-4DC4-B61E-6A911DBFE5D3}" type="sibTrans" cxnId="{68209065-2533-44FD-9DCD-6FA8D1B0A381}">
      <dgm:prSet/>
      <dgm:spPr/>
      <dgm:t>
        <a:bodyPr/>
        <a:lstStyle/>
        <a:p>
          <a:endParaRPr lang="en-US"/>
        </a:p>
      </dgm:t>
    </dgm:pt>
    <dgm:pt modelId="{327832AF-DEE6-4C2A-A8ED-13F0C7D475DE}">
      <dgm:prSet/>
      <dgm:spPr/>
      <dgm:t>
        <a:bodyPr/>
        <a:lstStyle/>
        <a:p>
          <a:r>
            <a:rPr lang="nb-NO"/>
            <a:t>Juni- vår og sommer.</a:t>
          </a:r>
          <a:endParaRPr lang="en-US"/>
        </a:p>
      </dgm:t>
    </dgm:pt>
    <dgm:pt modelId="{246B9ECC-D5AD-4CAB-A802-DDA6D5C933D0}" type="parTrans" cxnId="{0BF93319-324C-4BB2-9E3C-BBB65D981EAB}">
      <dgm:prSet/>
      <dgm:spPr/>
      <dgm:t>
        <a:bodyPr/>
        <a:lstStyle/>
        <a:p>
          <a:endParaRPr lang="en-US"/>
        </a:p>
      </dgm:t>
    </dgm:pt>
    <dgm:pt modelId="{DB5C4A7B-B715-41A7-B4C8-B074C74CF075}" type="sibTrans" cxnId="{0BF93319-324C-4BB2-9E3C-BBB65D981EAB}">
      <dgm:prSet/>
      <dgm:spPr/>
      <dgm:t>
        <a:bodyPr/>
        <a:lstStyle/>
        <a:p>
          <a:endParaRPr lang="en-US"/>
        </a:p>
      </dgm:t>
    </dgm:pt>
    <dgm:pt modelId="{E3E17FEB-F6C1-4286-B15C-5DA201000923}" type="pres">
      <dgm:prSet presAssocID="{493451C4-FCAB-4F87-B184-0ED737728137}" presName="diagram" presStyleCnt="0">
        <dgm:presLayoutVars>
          <dgm:dir/>
          <dgm:resizeHandles val="exact"/>
        </dgm:presLayoutVars>
      </dgm:prSet>
      <dgm:spPr/>
    </dgm:pt>
    <dgm:pt modelId="{C0B378C1-7C54-4695-B0A1-D2381F568A80}" type="pres">
      <dgm:prSet presAssocID="{2478C8F6-A077-4FBB-ACC0-E8FD7701FBBF}" presName="node" presStyleLbl="node1" presStyleIdx="0" presStyleCnt="10">
        <dgm:presLayoutVars>
          <dgm:bulletEnabled val="1"/>
        </dgm:presLayoutVars>
      </dgm:prSet>
      <dgm:spPr/>
    </dgm:pt>
    <dgm:pt modelId="{72EAF7A3-A5BA-45A1-95AD-C8798FBA4D0D}" type="pres">
      <dgm:prSet presAssocID="{3D871BA7-60B3-4861-94FD-3147C1CAAE22}" presName="sibTrans" presStyleCnt="0"/>
      <dgm:spPr/>
    </dgm:pt>
    <dgm:pt modelId="{10927045-381E-4EC1-AA22-029FE787C1A4}" type="pres">
      <dgm:prSet presAssocID="{4E966B76-05D2-4961-994B-782C4777D269}" presName="node" presStyleLbl="node1" presStyleIdx="1" presStyleCnt="10">
        <dgm:presLayoutVars>
          <dgm:bulletEnabled val="1"/>
        </dgm:presLayoutVars>
      </dgm:prSet>
      <dgm:spPr/>
    </dgm:pt>
    <dgm:pt modelId="{823CE375-3560-403D-A80B-7F89DFD7DD87}" type="pres">
      <dgm:prSet presAssocID="{AB9863EC-399D-4361-8D3C-D3980BFA3A1A}" presName="sibTrans" presStyleCnt="0"/>
      <dgm:spPr/>
    </dgm:pt>
    <dgm:pt modelId="{A88F109A-75C6-46E9-BE13-069C055FEF49}" type="pres">
      <dgm:prSet presAssocID="{74CCCD32-68CD-4448-9683-9C031056D242}" presName="node" presStyleLbl="node1" presStyleIdx="2" presStyleCnt="10">
        <dgm:presLayoutVars>
          <dgm:bulletEnabled val="1"/>
        </dgm:presLayoutVars>
      </dgm:prSet>
      <dgm:spPr/>
    </dgm:pt>
    <dgm:pt modelId="{7EBFD3F1-D8A9-4810-B317-02D29C0FEA9F}" type="pres">
      <dgm:prSet presAssocID="{80624643-C8A7-4F1E-AB5F-F5CF414DDB65}" presName="sibTrans" presStyleCnt="0"/>
      <dgm:spPr/>
    </dgm:pt>
    <dgm:pt modelId="{0C06A426-5EEF-440D-B9F6-72C2FAA44C04}" type="pres">
      <dgm:prSet presAssocID="{26B018C5-90E1-4EF4-AA43-68FF4E97AF54}" presName="node" presStyleLbl="node1" presStyleIdx="3" presStyleCnt="10">
        <dgm:presLayoutVars>
          <dgm:bulletEnabled val="1"/>
        </dgm:presLayoutVars>
      </dgm:prSet>
      <dgm:spPr/>
    </dgm:pt>
    <dgm:pt modelId="{2C090A74-E6BF-4F3A-B5AE-DE0683245851}" type="pres">
      <dgm:prSet presAssocID="{362E3CD7-7EA6-4058-A18F-0F9FF719D39E}" presName="sibTrans" presStyleCnt="0"/>
      <dgm:spPr/>
    </dgm:pt>
    <dgm:pt modelId="{181653C5-98F7-4682-AAFE-B52A7131C927}" type="pres">
      <dgm:prSet presAssocID="{D94D02B9-05AE-481A-8398-921558BA4932}" presName="node" presStyleLbl="node1" presStyleIdx="4" presStyleCnt="10">
        <dgm:presLayoutVars>
          <dgm:bulletEnabled val="1"/>
        </dgm:presLayoutVars>
      </dgm:prSet>
      <dgm:spPr/>
    </dgm:pt>
    <dgm:pt modelId="{50E79E7E-59E3-4E7F-B6EA-F2C1609C7BCE}" type="pres">
      <dgm:prSet presAssocID="{EEEFD840-41AB-49BE-A8C7-5026B4087034}" presName="sibTrans" presStyleCnt="0"/>
      <dgm:spPr/>
    </dgm:pt>
    <dgm:pt modelId="{DFE556AE-FC79-46D0-9557-13CC02D07C0D}" type="pres">
      <dgm:prSet presAssocID="{6FB0139E-0F6E-4DBC-ADD5-2CD05C74945E}" presName="node" presStyleLbl="node1" presStyleIdx="5" presStyleCnt="10">
        <dgm:presLayoutVars>
          <dgm:bulletEnabled val="1"/>
        </dgm:presLayoutVars>
      </dgm:prSet>
      <dgm:spPr/>
    </dgm:pt>
    <dgm:pt modelId="{0818CB3E-D554-47F5-8F52-9CEE13FCF8EC}" type="pres">
      <dgm:prSet presAssocID="{33FE3552-FDC4-44EC-AAD5-AB5D091D375D}" presName="sibTrans" presStyleCnt="0"/>
      <dgm:spPr/>
    </dgm:pt>
    <dgm:pt modelId="{3FB28E76-F0F8-446C-9C90-CE310993B828}" type="pres">
      <dgm:prSet presAssocID="{7190A333-E629-4186-A1BC-4915F82D1E42}" presName="node" presStyleLbl="node1" presStyleIdx="6" presStyleCnt="10">
        <dgm:presLayoutVars>
          <dgm:bulletEnabled val="1"/>
        </dgm:presLayoutVars>
      </dgm:prSet>
      <dgm:spPr/>
    </dgm:pt>
    <dgm:pt modelId="{D4BA2C9B-B815-41C4-B32F-B2425B6D60D3}" type="pres">
      <dgm:prSet presAssocID="{FE78D836-1F35-4AD6-B03A-68D9017AB4BF}" presName="sibTrans" presStyleCnt="0"/>
      <dgm:spPr/>
    </dgm:pt>
    <dgm:pt modelId="{3A11EC1D-B39A-447F-9264-C9A6CB4FAECE}" type="pres">
      <dgm:prSet presAssocID="{AE0BFD07-2AE8-474D-A94D-974294AF32D8}" presName="node" presStyleLbl="node1" presStyleIdx="7" presStyleCnt="10">
        <dgm:presLayoutVars>
          <dgm:bulletEnabled val="1"/>
        </dgm:presLayoutVars>
      </dgm:prSet>
      <dgm:spPr/>
    </dgm:pt>
    <dgm:pt modelId="{45B38B32-CD36-466D-9A99-6AE26F9CFD62}" type="pres">
      <dgm:prSet presAssocID="{BA6AED6D-2344-4F45-B146-344C76CD3F76}" presName="sibTrans" presStyleCnt="0"/>
      <dgm:spPr/>
    </dgm:pt>
    <dgm:pt modelId="{C26BCFE3-6F13-432F-A335-947DDA750F2D}" type="pres">
      <dgm:prSet presAssocID="{623A9184-A0FE-4C0D-AA3D-F1458642719D}" presName="node" presStyleLbl="node1" presStyleIdx="8" presStyleCnt="10">
        <dgm:presLayoutVars>
          <dgm:bulletEnabled val="1"/>
        </dgm:presLayoutVars>
      </dgm:prSet>
      <dgm:spPr/>
    </dgm:pt>
    <dgm:pt modelId="{31F3A34B-346B-4540-B5DE-E48EC6F95904}" type="pres">
      <dgm:prSet presAssocID="{C72FAAE3-7F43-4DC4-B61E-6A911DBFE5D3}" presName="sibTrans" presStyleCnt="0"/>
      <dgm:spPr/>
    </dgm:pt>
    <dgm:pt modelId="{64FB9604-0D19-42D1-876B-3C493F8383E9}" type="pres">
      <dgm:prSet presAssocID="{327832AF-DEE6-4C2A-A8ED-13F0C7D475DE}" presName="node" presStyleLbl="node1" presStyleIdx="9" presStyleCnt="10">
        <dgm:presLayoutVars>
          <dgm:bulletEnabled val="1"/>
        </dgm:presLayoutVars>
      </dgm:prSet>
      <dgm:spPr/>
    </dgm:pt>
  </dgm:ptLst>
  <dgm:cxnLst>
    <dgm:cxn modelId="{791D4900-BD5D-4348-9FD5-078FAE8FC820}" type="presOf" srcId="{327832AF-DEE6-4C2A-A8ED-13F0C7D475DE}" destId="{64FB9604-0D19-42D1-876B-3C493F8383E9}" srcOrd="0" destOrd="0" presId="urn:microsoft.com/office/officeart/2005/8/layout/default"/>
    <dgm:cxn modelId="{FF481C01-6892-4E68-9777-CB1D24C122E0}" type="presOf" srcId="{26B018C5-90E1-4EF4-AA43-68FF4E97AF54}" destId="{0C06A426-5EEF-440D-B9F6-72C2FAA44C04}" srcOrd="0" destOrd="0" presId="urn:microsoft.com/office/officeart/2005/8/layout/default"/>
    <dgm:cxn modelId="{218B9605-383A-4E92-AB79-035C977C13B9}" type="presOf" srcId="{7190A333-E629-4186-A1BC-4915F82D1E42}" destId="{3FB28E76-F0F8-446C-9C90-CE310993B828}" srcOrd="0" destOrd="0" presId="urn:microsoft.com/office/officeart/2005/8/layout/default"/>
    <dgm:cxn modelId="{0BF93319-324C-4BB2-9E3C-BBB65D981EAB}" srcId="{493451C4-FCAB-4F87-B184-0ED737728137}" destId="{327832AF-DEE6-4C2A-A8ED-13F0C7D475DE}" srcOrd="9" destOrd="0" parTransId="{246B9ECC-D5AD-4CAB-A802-DDA6D5C933D0}" sibTransId="{DB5C4A7B-B715-41A7-B4C8-B074C74CF075}"/>
    <dgm:cxn modelId="{68209065-2533-44FD-9DCD-6FA8D1B0A381}" srcId="{493451C4-FCAB-4F87-B184-0ED737728137}" destId="{623A9184-A0FE-4C0D-AA3D-F1458642719D}" srcOrd="8" destOrd="0" parTransId="{CC58E140-A08A-49E5-9F43-42C3E8693726}" sibTransId="{C72FAAE3-7F43-4DC4-B61E-6A911DBFE5D3}"/>
    <dgm:cxn modelId="{F3361B49-8F69-42A2-A573-93D85ECADF0C}" type="presOf" srcId="{6FB0139E-0F6E-4DBC-ADD5-2CD05C74945E}" destId="{DFE556AE-FC79-46D0-9557-13CC02D07C0D}" srcOrd="0" destOrd="0" presId="urn:microsoft.com/office/officeart/2005/8/layout/default"/>
    <dgm:cxn modelId="{76D5734F-6F75-45D6-A225-888355506D16}" type="presOf" srcId="{623A9184-A0FE-4C0D-AA3D-F1458642719D}" destId="{C26BCFE3-6F13-432F-A335-947DDA750F2D}" srcOrd="0" destOrd="0" presId="urn:microsoft.com/office/officeart/2005/8/layout/default"/>
    <dgm:cxn modelId="{C2BF6772-B2EE-4D5C-9A06-3BAE73CA657A}" srcId="{493451C4-FCAB-4F87-B184-0ED737728137}" destId="{2478C8F6-A077-4FBB-ACC0-E8FD7701FBBF}" srcOrd="0" destOrd="0" parTransId="{4DD13462-E5DB-4AC1-84F3-15F35A68E50E}" sibTransId="{3D871BA7-60B3-4861-94FD-3147C1CAAE22}"/>
    <dgm:cxn modelId="{75FA4C80-44F0-4D8F-B053-C74A96A6AE87}" srcId="{493451C4-FCAB-4F87-B184-0ED737728137}" destId="{AE0BFD07-2AE8-474D-A94D-974294AF32D8}" srcOrd="7" destOrd="0" parTransId="{5DA52394-8B22-495F-AA29-055C6FED3EF2}" sibTransId="{BA6AED6D-2344-4F45-B146-344C76CD3F76}"/>
    <dgm:cxn modelId="{EB93E483-4BE4-4D23-B3B4-297E41953206}" type="presOf" srcId="{4E966B76-05D2-4961-994B-782C4777D269}" destId="{10927045-381E-4EC1-AA22-029FE787C1A4}" srcOrd="0" destOrd="0" presId="urn:microsoft.com/office/officeart/2005/8/layout/default"/>
    <dgm:cxn modelId="{7D09DBA0-BAF5-4039-AAFA-BD1B65727342}" srcId="{493451C4-FCAB-4F87-B184-0ED737728137}" destId="{4E966B76-05D2-4961-994B-782C4777D269}" srcOrd="1" destOrd="0" parTransId="{6EBC0F67-73C5-4B3B-B1DD-90D9A745C58E}" sibTransId="{AB9863EC-399D-4361-8D3C-D3980BFA3A1A}"/>
    <dgm:cxn modelId="{4ED2DEA9-F100-4488-87A6-F76D994C9601}" type="presOf" srcId="{74CCCD32-68CD-4448-9683-9C031056D242}" destId="{A88F109A-75C6-46E9-BE13-069C055FEF49}" srcOrd="0" destOrd="0" presId="urn:microsoft.com/office/officeart/2005/8/layout/default"/>
    <dgm:cxn modelId="{E1478EAA-342A-4338-BA08-2237DE0549A2}" srcId="{493451C4-FCAB-4F87-B184-0ED737728137}" destId="{6FB0139E-0F6E-4DBC-ADD5-2CD05C74945E}" srcOrd="5" destOrd="0" parTransId="{BB182621-65F9-46D8-9B21-1B1613C6FA8B}" sibTransId="{33FE3552-FDC4-44EC-AAD5-AB5D091D375D}"/>
    <dgm:cxn modelId="{2AE8A7AE-37A5-4CF6-ADA1-6291963F495B}" srcId="{493451C4-FCAB-4F87-B184-0ED737728137}" destId="{74CCCD32-68CD-4448-9683-9C031056D242}" srcOrd="2" destOrd="0" parTransId="{836E74CE-D1C2-4ADB-BABC-76CF2CB20B86}" sibTransId="{80624643-C8A7-4F1E-AB5F-F5CF414DDB65}"/>
    <dgm:cxn modelId="{AD1F27BF-AF7C-4582-9B6B-C7C9A92D94DB}" type="presOf" srcId="{2478C8F6-A077-4FBB-ACC0-E8FD7701FBBF}" destId="{C0B378C1-7C54-4695-B0A1-D2381F568A80}" srcOrd="0" destOrd="0" presId="urn:microsoft.com/office/officeart/2005/8/layout/default"/>
    <dgm:cxn modelId="{C3052AC7-4643-4EA9-9115-FB3836EC2828}" srcId="{493451C4-FCAB-4F87-B184-0ED737728137}" destId="{D94D02B9-05AE-481A-8398-921558BA4932}" srcOrd="4" destOrd="0" parTransId="{AD81BAD5-F6B4-4406-8FBB-6A690437B4FD}" sibTransId="{EEEFD840-41AB-49BE-A8C7-5026B4087034}"/>
    <dgm:cxn modelId="{8AF3B9CC-11A8-4949-BCB8-46C1BF36A62F}" srcId="{493451C4-FCAB-4F87-B184-0ED737728137}" destId="{7190A333-E629-4186-A1BC-4915F82D1E42}" srcOrd="6" destOrd="0" parTransId="{CD75B168-F8C0-4D77-AB33-E2A2EDC04D92}" sibTransId="{FE78D836-1F35-4AD6-B03A-68D9017AB4BF}"/>
    <dgm:cxn modelId="{4A1AFCD3-6809-4CAD-BD4B-EE70FF0530B0}" type="presOf" srcId="{D94D02B9-05AE-481A-8398-921558BA4932}" destId="{181653C5-98F7-4682-AAFE-B52A7131C927}" srcOrd="0" destOrd="0" presId="urn:microsoft.com/office/officeart/2005/8/layout/default"/>
    <dgm:cxn modelId="{E0AE27E8-CC09-4C80-B74E-5DE3B3AD4EF2}" type="presOf" srcId="{AE0BFD07-2AE8-474D-A94D-974294AF32D8}" destId="{3A11EC1D-B39A-447F-9264-C9A6CB4FAECE}" srcOrd="0" destOrd="0" presId="urn:microsoft.com/office/officeart/2005/8/layout/default"/>
    <dgm:cxn modelId="{910704F0-38EB-4645-9393-7C1691EE3F7E}" type="presOf" srcId="{493451C4-FCAB-4F87-B184-0ED737728137}" destId="{E3E17FEB-F6C1-4286-B15C-5DA201000923}" srcOrd="0" destOrd="0" presId="urn:microsoft.com/office/officeart/2005/8/layout/default"/>
    <dgm:cxn modelId="{98B1F4F2-2AAB-4549-9BE9-CE9E70B68FC5}" srcId="{493451C4-FCAB-4F87-B184-0ED737728137}" destId="{26B018C5-90E1-4EF4-AA43-68FF4E97AF54}" srcOrd="3" destOrd="0" parTransId="{785456E6-B460-4469-851D-259433F6E8CE}" sibTransId="{362E3CD7-7EA6-4058-A18F-0F9FF719D39E}"/>
    <dgm:cxn modelId="{BEB02D97-148C-4713-8297-806951024FE8}" type="presParOf" srcId="{E3E17FEB-F6C1-4286-B15C-5DA201000923}" destId="{C0B378C1-7C54-4695-B0A1-D2381F568A80}" srcOrd="0" destOrd="0" presId="urn:microsoft.com/office/officeart/2005/8/layout/default"/>
    <dgm:cxn modelId="{39D9BB24-1F02-4B97-A038-61EE2380FCD6}" type="presParOf" srcId="{E3E17FEB-F6C1-4286-B15C-5DA201000923}" destId="{72EAF7A3-A5BA-45A1-95AD-C8798FBA4D0D}" srcOrd="1" destOrd="0" presId="urn:microsoft.com/office/officeart/2005/8/layout/default"/>
    <dgm:cxn modelId="{E7DE95F5-DD98-46CD-967A-A75B616D61CE}" type="presParOf" srcId="{E3E17FEB-F6C1-4286-B15C-5DA201000923}" destId="{10927045-381E-4EC1-AA22-029FE787C1A4}" srcOrd="2" destOrd="0" presId="urn:microsoft.com/office/officeart/2005/8/layout/default"/>
    <dgm:cxn modelId="{9DA88545-BF94-478F-8E29-73706CF3707A}" type="presParOf" srcId="{E3E17FEB-F6C1-4286-B15C-5DA201000923}" destId="{823CE375-3560-403D-A80B-7F89DFD7DD87}" srcOrd="3" destOrd="0" presId="urn:microsoft.com/office/officeart/2005/8/layout/default"/>
    <dgm:cxn modelId="{3D8FD1E0-793A-423E-9CA1-ECA15F0C167F}" type="presParOf" srcId="{E3E17FEB-F6C1-4286-B15C-5DA201000923}" destId="{A88F109A-75C6-46E9-BE13-069C055FEF49}" srcOrd="4" destOrd="0" presId="urn:microsoft.com/office/officeart/2005/8/layout/default"/>
    <dgm:cxn modelId="{56F65D1A-FFDB-4B6E-BF7A-44AEBC7922D8}" type="presParOf" srcId="{E3E17FEB-F6C1-4286-B15C-5DA201000923}" destId="{7EBFD3F1-D8A9-4810-B317-02D29C0FEA9F}" srcOrd="5" destOrd="0" presId="urn:microsoft.com/office/officeart/2005/8/layout/default"/>
    <dgm:cxn modelId="{78223984-6AE0-4F56-A2E0-AE3A8BE3FDAF}" type="presParOf" srcId="{E3E17FEB-F6C1-4286-B15C-5DA201000923}" destId="{0C06A426-5EEF-440D-B9F6-72C2FAA44C04}" srcOrd="6" destOrd="0" presId="urn:microsoft.com/office/officeart/2005/8/layout/default"/>
    <dgm:cxn modelId="{04971E64-D6D8-4994-8076-4B770DE5E9DF}" type="presParOf" srcId="{E3E17FEB-F6C1-4286-B15C-5DA201000923}" destId="{2C090A74-E6BF-4F3A-B5AE-DE0683245851}" srcOrd="7" destOrd="0" presId="urn:microsoft.com/office/officeart/2005/8/layout/default"/>
    <dgm:cxn modelId="{5D64FECA-DA8B-43BB-8C1F-D4E8A9C1EA94}" type="presParOf" srcId="{E3E17FEB-F6C1-4286-B15C-5DA201000923}" destId="{181653C5-98F7-4682-AAFE-B52A7131C927}" srcOrd="8" destOrd="0" presId="urn:microsoft.com/office/officeart/2005/8/layout/default"/>
    <dgm:cxn modelId="{6EBD5C2D-3CB4-4079-825C-0200870CF14E}" type="presParOf" srcId="{E3E17FEB-F6C1-4286-B15C-5DA201000923}" destId="{50E79E7E-59E3-4E7F-B6EA-F2C1609C7BCE}" srcOrd="9" destOrd="0" presId="urn:microsoft.com/office/officeart/2005/8/layout/default"/>
    <dgm:cxn modelId="{7447D49C-1A85-440A-92E4-F56E73D17755}" type="presParOf" srcId="{E3E17FEB-F6C1-4286-B15C-5DA201000923}" destId="{DFE556AE-FC79-46D0-9557-13CC02D07C0D}" srcOrd="10" destOrd="0" presId="urn:microsoft.com/office/officeart/2005/8/layout/default"/>
    <dgm:cxn modelId="{92268963-2027-4530-880B-D4F0D7565812}" type="presParOf" srcId="{E3E17FEB-F6C1-4286-B15C-5DA201000923}" destId="{0818CB3E-D554-47F5-8F52-9CEE13FCF8EC}" srcOrd="11" destOrd="0" presId="urn:microsoft.com/office/officeart/2005/8/layout/default"/>
    <dgm:cxn modelId="{ED49773C-FB55-49FF-B549-1E96EF12FB6E}" type="presParOf" srcId="{E3E17FEB-F6C1-4286-B15C-5DA201000923}" destId="{3FB28E76-F0F8-446C-9C90-CE310993B828}" srcOrd="12" destOrd="0" presId="urn:microsoft.com/office/officeart/2005/8/layout/default"/>
    <dgm:cxn modelId="{9513D0B0-3F19-4247-9EB6-A079615AFE9B}" type="presParOf" srcId="{E3E17FEB-F6C1-4286-B15C-5DA201000923}" destId="{D4BA2C9B-B815-41C4-B32F-B2425B6D60D3}" srcOrd="13" destOrd="0" presId="urn:microsoft.com/office/officeart/2005/8/layout/default"/>
    <dgm:cxn modelId="{069CB689-CD40-42D2-9377-2851BEAD3BFB}" type="presParOf" srcId="{E3E17FEB-F6C1-4286-B15C-5DA201000923}" destId="{3A11EC1D-B39A-447F-9264-C9A6CB4FAECE}" srcOrd="14" destOrd="0" presId="urn:microsoft.com/office/officeart/2005/8/layout/default"/>
    <dgm:cxn modelId="{ACF138FE-98A9-4A3B-BF58-3568767DAA78}" type="presParOf" srcId="{E3E17FEB-F6C1-4286-B15C-5DA201000923}" destId="{45B38B32-CD36-466D-9A99-6AE26F9CFD62}" srcOrd="15" destOrd="0" presId="urn:microsoft.com/office/officeart/2005/8/layout/default"/>
    <dgm:cxn modelId="{4F44598C-01AF-432C-9D7F-F465EBCBDD47}" type="presParOf" srcId="{E3E17FEB-F6C1-4286-B15C-5DA201000923}" destId="{C26BCFE3-6F13-432F-A335-947DDA750F2D}" srcOrd="16" destOrd="0" presId="urn:microsoft.com/office/officeart/2005/8/layout/default"/>
    <dgm:cxn modelId="{66988C95-29C7-44D0-9203-3CD6763D52A9}" type="presParOf" srcId="{E3E17FEB-F6C1-4286-B15C-5DA201000923}" destId="{31F3A34B-346B-4540-B5DE-E48EC6F95904}" srcOrd="17" destOrd="0" presId="urn:microsoft.com/office/officeart/2005/8/layout/default"/>
    <dgm:cxn modelId="{A5694D04-A629-4162-A38F-972B028F6496}" type="presParOf" srcId="{E3E17FEB-F6C1-4286-B15C-5DA201000923}" destId="{64FB9604-0D19-42D1-876B-3C493F8383E9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B378C1-7C54-4695-B0A1-D2381F568A80}">
      <dsp:nvSpPr>
        <dsp:cNvPr id="0" name=""/>
        <dsp:cNvSpPr/>
      </dsp:nvSpPr>
      <dsp:spPr>
        <a:xfrm>
          <a:off x="858628" y="2403"/>
          <a:ext cx="2046126" cy="1227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/>
            <a:t>September- tilvenning</a:t>
          </a:r>
          <a:endParaRPr lang="en-US" sz="2100" kern="1200"/>
        </a:p>
      </dsp:txBody>
      <dsp:txXfrm>
        <a:off x="858628" y="2403"/>
        <a:ext cx="2046126" cy="1227675"/>
      </dsp:txXfrm>
    </dsp:sp>
    <dsp:sp modelId="{10927045-381E-4EC1-AA22-029FE787C1A4}">
      <dsp:nvSpPr>
        <dsp:cNvPr id="0" name=""/>
        <dsp:cNvSpPr/>
      </dsp:nvSpPr>
      <dsp:spPr>
        <a:xfrm>
          <a:off x="3109367" y="2403"/>
          <a:ext cx="2046126" cy="1227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/>
            <a:t>Oktober- høsttema med maling og blader</a:t>
          </a:r>
          <a:endParaRPr lang="en-US" sz="2100" kern="1200"/>
        </a:p>
      </dsp:txBody>
      <dsp:txXfrm>
        <a:off x="3109367" y="2403"/>
        <a:ext cx="2046126" cy="1227675"/>
      </dsp:txXfrm>
    </dsp:sp>
    <dsp:sp modelId="{A88F109A-75C6-46E9-BE13-069C055FEF49}">
      <dsp:nvSpPr>
        <dsp:cNvPr id="0" name=""/>
        <dsp:cNvSpPr/>
      </dsp:nvSpPr>
      <dsp:spPr>
        <a:xfrm>
          <a:off x="5360106" y="2403"/>
          <a:ext cx="2046126" cy="1227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/>
            <a:t>November- høst og vinter, maling. Farsdagsgave</a:t>
          </a:r>
          <a:endParaRPr lang="en-US" sz="2100" kern="1200"/>
        </a:p>
      </dsp:txBody>
      <dsp:txXfrm>
        <a:off x="5360106" y="2403"/>
        <a:ext cx="2046126" cy="1227675"/>
      </dsp:txXfrm>
    </dsp:sp>
    <dsp:sp modelId="{0C06A426-5EEF-440D-B9F6-72C2FAA44C04}">
      <dsp:nvSpPr>
        <dsp:cNvPr id="0" name=""/>
        <dsp:cNvSpPr/>
      </dsp:nvSpPr>
      <dsp:spPr>
        <a:xfrm>
          <a:off x="7610845" y="2403"/>
          <a:ext cx="2046126" cy="1227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/>
            <a:t>Desember- jul </a:t>
          </a:r>
          <a:endParaRPr lang="en-US" sz="2100" kern="1200"/>
        </a:p>
      </dsp:txBody>
      <dsp:txXfrm>
        <a:off x="7610845" y="2403"/>
        <a:ext cx="2046126" cy="1227675"/>
      </dsp:txXfrm>
    </dsp:sp>
    <dsp:sp modelId="{181653C5-98F7-4682-AAFE-B52A7131C927}">
      <dsp:nvSpPr>
        <dsp:cNvPr id="0" name=""/>
        <dsp:cNvSpPr/>
      </dsp:nvSpPr>
      <dsp:spPr>
        <a:xfrm>
          <a:off x="858628" y="1434691"/>
          <a:ext cx="2046126" cy="1227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/>
            <a:t>Januar- solfest og samisk tema</a:t>
          </a:r>
          <a:endParaRPr lang="en-US" sz="2100" kern="1200"/>
        </a:p>
      </dsp:txBody>
      <dsp:txXfrm>
        <a:off x="858628" y="1434691"/>
        <a:ext cx="2046126" cy="1227675"/>
      </dsp:txXfrm>
    </dsp:sp>
    <dsp:sp modelId="{DFE556AE-FC79-46D0-9557-13CC02D07C0D}">
      <dsp:nvSpPr>
        <dsp:cNvPr id="0" name=""/>
        <dsp:cNvSpPr/>
      </dsp:nvSpPr>
      <dsp:spPr>
        <a:xfrm>
          <a:off x="3109367" y="1434691"/>
          <a:ext cx="2046126" cy="1227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/>
            <a:t>Februar- samisk tema og karneval</a:t>
          </a:r>
          <a:endParaRPr lang="en-US" sz="2100" kern="1200"/>
        </a:p>
      </dsp:txBody>
      <dsp:txXfrm>
        <a:off x="3109367" y="1434691"/>
        <a:ext cx="2046126" cy="1227675"/>
      </dsp:txXfrm>
    </dsp:sp>
    <dsp:sp modelId="{3FB28E76-F0F8-446C-9C90-CE310993B828}">
      <dsp:nvSpPr>
        <dsp:cNvPr id="0" name=""/>
        <dsp:cNvSpPr/>
      </dsp:nvSpPr>
      <dsp:spPr>
        <a:xfrm>
          <a:off x="5360106" y="1434691"/>
          <a:ext cx="2046126" cy="1227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/>
            <a:t>Mars- lofotfisket og påske </a:t>
          </a:r>
          <a:endParaRPr lang="en-US" sz="2100" kern="1200"/>
        </a:p>
      </dsp:txBody>
      <dsp:txXfrm>
        <a:off x="5360106" y="1434691"/>
        <a:ext cx="2046126" cy="1227675"/>
      </dsp:txXfrm>
    </dsp:sp>
    <dsp:sp modelId="{3A11EC1D-B39A-447F-9264-C9A6CB4FAECE}">
      <dsp:nvSpPr>
        <dsp:cNvPr id="0" name=""/>
        <dsp:cNvSpPr/>
      </dsp:nvSpPr>
      <dsp:spPr>
        <a:xfrm>
          <a:off x="7610845" y="1434691"/>
          <a:ext cx="2046126" cy="1227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/>
            <a:t>April- Bukkene bruse?</a:t>
          </a:r>
          <a:endParaRPr lang="en-US" sz="2100" kern="1200"/>
        </a:p>
      </dsp:txBody>
      <dsp:txXfrm>
        <a:off x="7610845" y="1434691"/>
        <a:ext cx="2046126" cy="1227675"/>
      </dsp:txXfrm>
    </dsp:sp>
    <dsp:sp modelId="{C26BCFE3-6F13-432F-A335-947DDA750F2D}">
      <dsp:nvSpPr>
        <dsp:cNvPr id="0" name=""/>
        <dsp:cNvSpPr/>
      </dsp:nvSpPr>
      <dsp:spPr>
        <a:xfrm>
          <a:off x="3109367" y="2866980"/>
          <a:ext cx="2046126" cy="1227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/>
            <a:t>Mai- bukkene bruse og vår </a:t>
          </a:r>
          <a:endParaRPr lang="en-US" sz="2100" kern="1200"/>
        </a:p>
      </dsp:txBody>
      <dsp:txXfrm>
        <a:off x="3109367" y="2866980"/>
        <a:ext cx="2046126" cy="1227675"/>
      </dsp:txXfrm>
    </dsp:sp>
    <dsp:sp modelId="{64FB9604-0D19-42D1-876B-3C493F8383E9}">
      <dsp:nvSpPr>
        <dsp:cNvPr id="0" name=""/>
        <dsp:cNvSpPr/>
      </dsp:nvSpPr>
      <dsp:spPr>
        <a:xfrm>
          <a:off x="5360106" y="2866980"/>
          <a:ext cx="2046126" cy="1227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/>
            <a:t>Juni- vår og sommer.</a:t>
          </a:r>
          <a:endParaRPr lang="en-US" sz="2100" kern="1200"/>
        </a:p>
      </dsp:txBody>
      <dsp:txXfrm>
        <a:off x="5360106" y="2866980"/>
        <a:ext cx="2046126" cy="1227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2B440F78-2C9E-4C7F-818C-B40BB19D3A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0ED3FB98-80B9-4155-809A-82659D34A0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A88256D-DB0A-4A99-B485-4B39E44294AC}" type="datetime1">
              <a:rPr lang="nb-NO" smtClean="0"/>
              <a:t>22.09.2025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8DEF847-3492-4888-9C23-1504238536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9E48C54-2332-4748-9C65-6A27E550C1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7F75FB2-D12E-4669-8522-D3E2C7E6DC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69918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b-NO" noProof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71950CF-FF8C-466B-89C6-0EF11321BDA0}" type="datetime1">
              <a:rPr lang="nb-NO" noProof="0" smtClean="0"/>
              <a:t>22.09.2025</a:t>
            </a:fld>
            <a:endParaRPr lang="nb-NO" noProof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b-NO" noProof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b-NO" noProof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18E0B9-48E4-499D-93B2-B07D00395BAC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914043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7295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6301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2607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5165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997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7473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1113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509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D18E0B9-48E4-499D-93B2-B07D00395BAC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4550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AD3492AC-2023-4442-AF40-53B11C2EF8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45966" y="1008063"/>
            <a:ext cx="5120640" cy="2054388"/>
          </a:xfrm>
        </p:spPr>
        <p:txBody>
          <a:bodyPr rtlCol="0" anchor="b">
            <a:normAutofit/>
          </a:bodyPr>
          <a:lstStyle>
            <a:lvl1pPr algn="r">
              <a:defRPr sz="5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8970" y="3105163"/>
            <a:ext cx="3167636" cy="647673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b-NO" noProof="0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4D64503-659B-472D-ABF8-01D077EB0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b-NO" noProof="0"/>
              <a:t>20XX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E209C12-0CED-4CD5-B463-885A793C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/>
              <a:t>Tittel på salgspresentasjon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A8F03DA-3AA9-44AC-8E2B-D53B8EBEA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dsoversi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C06C6CB5-A7CF-4AA0-8E61-3C46EFA04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524" y="4572000"/>
            <a:ext cx="12188952" cy="2286000"/>
          </a:xfrm>
          <a:solidFill>
            <a:schemeClr val="accent6"/>
          </a:solidFill>
        </p:spPr>
        <p:txBody>
          <a:bodyPr rtlCol="0" anchor="b"/>
          <a:lstStyle>
            <a:lvl1pPr marL="0" indent="0">
              <a:buNone/>
              <a:defRPr/>
            </a:lvl1pPr>
          </a:lstStyle>
          <a:p>
            <a:pPr rtl="0"/>
            <a:r>
              <a:rPr lang="nb-NO" noProof="0"/>
              <a:t>Klikk for å legge til et bilde</a:t>
            </a:r>
          </a:p>
        </p:txBody>
      </p:sp>
      <p:sp>
        <p:nvSpPr>
          <p:cNvPr id="15" name="Plassholder for tekst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8305" y="1696389"/>
            <a:ext cx="3210331" cy="3647605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91440" tIns="457200" rtlCol="0">
            <a:noAutofit/>
          </a:bodyPr>
          <a:lstStyle>
            <a:lvl1pPr marL="0" indent="0" algn="ctr">
              <a:buNone/>
              <a:defRPr sz="3200" b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Undertittel</a:t>
            </a:r>
          </a:p>
        </p:txBody>
      </p:sp>
      <p:sp>
        <p:nvSpPr>
          <p:cNvPr id="17" name="Plassholder for tekst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5593" y="2750695"/>
            <a:ext cx="2743200" cy="2465883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b-NO" noProof="0"/>
              <a:t>20XX</a:t>
            </a:r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45F3F79F-C68B-4A8C-B9F0-4BF82DCC6D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16628" y="1696389"/>
            <a:ext cx="3209544" cy="3648456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457200" rtlCol="0">
            <a:noAutofit/>
          </a:bodyPr>
          <a:lstStyle>
            <a:lvl1pPr marL="0" indent="0" algn="ctr">
              <a:buNone/>
              <a:defRPr sz="3200" b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Undertittel</a:t>
            </a:r>
          </a:p>
        </p:txBody>
      </p:sp>
      <p:sp>
        <p:nvSpPr>
          <p:cNvPr id="18" name="Plassholder for tekst 18">
            <a:extLst>
              <a:ext uri="{FF2B5EF4-FFF2-40B4-BE49-F238E27FC236}">
                <a16:creationId xmlns:a16="http://schemas.microsoft.com/office/drawing/2014/main" id="{7E2099CC-3C3F-4C3B-825F-C69EBE0F0D1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65548" y="2750695"/>
            <a:ext cx="2743200" cy="2465883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b-NO" noProof="0"/>
              <a:t>Tittel på salgspresentasjon</a:t>
            </a:r>
          </a:p>
        </p:txBody>
      </p:sp>
      <p:sp>
        <p:nvSpPr>
          <p:cNvPr id="20" name="Plassholder for tekst 15">
            <a:extLst>
              <a:ext uri="{FF2B5EF4-FFF2-40B4-BE49-F238E27FC236}">
                <a16:creationId xmlns:a16="http://schemas.microsoft.com/office/drawing/2014/main" id="{D904408A-D9CD-40EC-A60A-5AFD4501F7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48764" y="1696389"/>
            <a:ext cx="3209544" cy="3648456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457200" rtlCol="0">
            <a:noAutofit/>
          </a:bodyPr>
          <a:lstStyle>
            <a:lvl1pPr marL="0" indent="0" algn="ctr">
              <a:buNone/>
              <a:defRPr sz="3200" b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Undertittel</a:t>
            </a:r>
          </a:p>
        </p:txBody>
      </p:sp>
      <p:sp>
        <p:nvSpPr>
          <p:cNvPr id="21" name="Plassholder for tekst 18">
            <a:extLst>
              <a:ext uri="{FF2B5EF4-FFF2-40B4-BE49-F238E27FC236}">
                <a16:creationId xmlns:a16="http://schemas.microsoft.com/office/drawing/2014/main" id="{F6FD60C1-21C4-4DFB-A5A9-717DE2A98B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77130" y="2750695"/>
            <a:ext cx="2743200" cy="2465883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072585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ds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tekst 3">
            <a:extLst>
              <a:ext uri="{FF2B5EF4-FFF2-40B4-BE49-F238E27FC236}">
                <a16:creationId xmlns:a16="http://schemas.microsoft.com/office/drawing/2014/main" id="{3A5BA28D-2313-499F-93AB-7C86B030570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466593" y="2207455"/>
            <a:ext cx="1351811" cy="1097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rtlCol="0"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nb-NO" noProof="0"/>
              <a:t>1</a:t>
            </a:r>
          </a:p>
        </p:txBody>
      </p:sp>
      <p:sp>
        <p:nvSpPr>
          <p:cNvPr id="22" name="Plassholder for tekst 3">
            <a:extLst>
              <a:ext uri="{FF2B5EF4-FFF2-40B4-BE49-F238E27FC236}">
                <a16:creationId xmlns:a16="http://schemas.microsoft.com/office/drawing/2014/main" id="{98516B14-EF29-444F-82DA-19F5011C7DD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466592" y="3559605"/>
            <a:ext cx="1353313" cy="1097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rtlCol="0"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nb-NO" noProof="0"/>
              <a:t>2</a:t>
            </a:r>
          </a:p>
        </p:txBody>
      </p:sp>
      <p:sp>
        <p:nvSpPr>
          <p:cNvPr id="23" name="Plassholder for tekst 3">
            <a:extLst>
              <a:ext uri="{FF2B5EF4-FFF2-40B4-BE49-F238E27FC236}">
                <a16:creationId xmlns:a16="http://schemas.microsoft.com/office/drawing/2014/main" id="{BFDD67D8-D69E-405B-825C-A9AF88C1A80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66592" y="4905756"/>
            <a:ext cx="1353314" cy="1097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rtlCol="0"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nb-NO" noProof="0"/>
              <a:t>3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E3354A33-C884-44F0-A320-DF2EBA500D10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1371600" y="2202883"/>
            <a:ext cx="1106424" cy="1106424"/>
          </a:xfrm>
          <a:solidFill>
            <a:schemeClr val="accent6"/>
          </a:solidFill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28" name="Plassholder for bilde 8">
            <a:extLst>
              <a:ext uri="{FF2B5EF4-FFF2-40B4-BE49-F238E27FC236}">
                <a16:creationId xmlns:a16="http://schemas.microsoft.com/office/drawing/2014/main" id="{7AF29B8F-D39A-4F3A-909A-9D298FB7224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1371600" y="3555033"/>
            <a:ext cx="1106424" cy="1106424"/>
          </a:xfrm>
          <a:solidFill>
            <a:schemeClr val="accent6"/>
          </a:solidFill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31" name="Plassholder for bilde 8">
            <a:extLst>
              <a:ext uri="{FF2B5EF4-FFF2-40B4-BE49-F238E27FC236}">
                <a16:creationId xmlns:a16="http://schemas.microsoft.com/office/drawing/2014/main" id="{83A1C8AA-5F7D-4C12-9724-97F4B72D8A78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371600" y="4901184"/>
            <a:ext cx="1106424" cy="1106424"/>
          </a:xfrm>
          <a:solidFill>
            <a:schemeClr val="accent6"/>
          </a:solidFill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14" name="Plassholder for tekst 9">
            <a:extLst>
              <a:ext uri="{FF2B5EF4-FFF2-40B4-BE49-F238E27FC236}">
                <a16:creationId xmlns:a16="http://schemas.microsoft.com/office/drawing/2014/main" id="{19BE8230-B656-44E2-9319-E1464125040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3048" y="2207455"/>
            <a:ext cx="3657600" cy="10972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 rtl="0"/>
            <a:r>
              <a:rPr lang="nb-NO" noProof="0"/>
              <a:t>Deloverskrift</a:t>
            </a:r>
          </a:p>
        </p:txBody>
      </p:sp>
      <p:sp>
        <p:nvSpPr>
          <p:cNvPr id="24" name="Plassholder for tekst 9">
            <a:extLst>
              <a:ext uri="{FF2B5EF4-FFF2-40B4-BE49-F238E27FC236}">
                <a16:creationId xmlns:a16="http://schemas.microsoft.com/office/drawing/2014/main" id="{4ADD189D-5EFF-456A-9AEB-E8DB3452742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813048" y="3559605"/>
            <a:ext cx="3657600" cy="10972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 rtl="0"/>
            <a:r>
              <a:rPr lang="nb-NO" noProof="0"/>
              <a:t>Deloverskrift</a:t>
            </a:r>
          </a:p>
        </p:txBody>
      </p:sp>
      <p:sp>
        <p:nvSpPr>
          <p:cNvPr id="29" name="Plassholder for tekst 9">
            <a:extLst>
              <a:ext uri="{FF2B5EF4-FFF2-40B4-BE49-F238E27FC236}">
                <a16:creationId xmlns:a16="http://schemas.microsoft.com/office/drawing/2014/main" id="{53862BA6-E42C-4C58-871B-8705122D668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813048" y="4905756"/>
            <a:ext cx="3657600" cy="10972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 rtl="0"/>
            <a:r>
              <a:rPr lang="nb-NO" noProof="0"/>
              <a:t>Deloverskrift</a:t>
            </a:r>
          </a:p>
        </p:txBody>
      </p:sp>
      <p:sp>
        <p:nvSpPr>
          <p:cNvPr id="19" name="Plassholder for innhold 3">
            <a:extLst>
              <a:ext uri="{FF2B5EF4-FFF2-40B4-BE49-F238E27FC236}">
                <a16:creationId xmlns:a16="http://schemas.microsoft.com/office/drawing/2014/main" id="{B1F9D630-F36F-43B5-B6A8-62245E084CA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470648" y="2207455"/>
            <a:ext cx="3657600" cy="1097280"/>
          </a:xfrm>
          <a:solidFill>
            <a:schemeClr val="accent3">
              <a:alpha val="50000"/>
            </a:schemeClr>
          </a:solidFill>
          <a:ln>
            <a:solidFill>
              <a:schemeClr val="accent3">
                <a:alpha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nb-NO" noProof="0"/>
              <a:t>Inndelingsbeskrivelse</a:t>
            </a:r>
          </a:p>
        </p:txBody>
      </p:sp>
      <p:sp>
        <p:nvSpPr>
          <p:cNvPr id="27" name="Plassholder for innhold 3">
            <a:extLst>
              <a:ext uri="{FF2B5EF4-FFF2-40B4-BE49-F238E27FC236}">
                <a16:creationId xmlns:a16="http://schemas.microsoft.com/office/drawing/2014/main" id="{C670C5D6-AD2E-415C-BAFE-A8239C15159E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7470648" y="3559605"/>
            <a:ext cx="3657600" cy="1097280"/>
          </a:xfrm>
          <a:solidFill>
            <a:schemeClr val="accent3">
              <a:alpha val="50000"/>
            </a:schemeClr>
          </a:solidFill>
          <a:ln>
            <a:solidFill>
              <a:schemeClr val="accent3">
                <a:alpha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nb-NO" noProof="0"/>
              <a:t>Inndelingsbeskrivelse</a:t>
            </a:r>
          </a:p>
        </p:txBody>
      </p:sp>
      <p:sp>
        <p:nvSpPr>
          <p:cNvPr id="30" name="Plassholder for innhold 3">
            <a:extLst>
              <a:ext uri="{FF2B5EF4-FFF2-40B4-BE49-F238E27FC236}">
                <a16:creationId xmlns:a16="http://schemas.microsoft.com/office/drawing/2014/main" id="{26DDBF97-B5FA-415C-9E0D-A4A556C40805}"/>
              </a:ext>
            </a:extLst>
          </p:cNvPr>
          <p:cNvSpPr>
            <a:spLocks noGrp="1"/>
          </p:cNvSpPr>
          <p:nvPr>
            <p:ph sz="half" idx="41" hasCustomPrompt="1"/>
          </p:nvPr>
        </p:nvSpPr>
        <p:spPr>
          <a:xfrm>
            <a:off x="7470648" y="4905756"/>
            <a:ext cx="3657600" cy="1097280"/>
          </a:xfrm>
          <a:solidFill>
            <a:schemeClr val="accent3">
              <a:alpha val="50000"/>
            </a:schemeClr>
          </a:solidFill>
          <a:ln>
            <a:solidFill>
              <a:schemeClr val="accent3">
                <a:alpha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nb-NO" noProof="0"/>
              <a:t>Inndelingsbeskrivelse</a:t>
            </a:r>
          </a:p>
        </p:txBody>
      </p:sp>
      <p:sp>
        <p:nvSpPr>
          <p:cNvPr id="17" name="Plassholder for dato 1">
            <a:extLst>
              <a:ext uri="{FF2B5EF4-FFF2-40B4-BE49-F238E27FC236}">
                <a16:creationId xmlns:a16="http://schemas.microsoft.com/office/drawing/2014/main" id="{8408DD66-4FD2-41B2-AD2E-24ADA0398198}"/>
              </a:ext>
            </a:extLst>
          </p:cNvPr>
          <p:cNvSpPr>
            <a:spLocks noGrp="1"/>
          </p:cNvSpPr>
          <p:nvPr>
            <p:ph type="dt" sz="half" idx="43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nb-NO" noProof="0"/>
              <a:t>20XX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b-NO" noProof="0"/>
              <a:t>Tittel på salgspresentasjon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21540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v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10" name="Plassholder for tekst 5">
            <a:extLst>
              <a:ext uri="{FF2B5EF4-FFF2-40B4-BE49-F238E27FC236}">
                <a16:creationId xmlns:a16="http://schemas.microsoft.com/office/drawing/2014/main" id="{6CD52AD9-4495-432B-B01C-26AAF0EAA8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92992" y="2232908"/>
            <a:ext cx="2194560" cy="27432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nb-NO" noProof="0"/>
              <a:t>KVADRANTTITTEL</a:t>
            </a:r>
          </a:p>
        </p:txBody>
      </p:sp>
      <p:sp>
        <p:nvSpPr>
          <p:cNvPr id="12" name="Plassholder for tekst 5">
            <a:extLst>
              <a:ext uri="{FF2B5EF4-FFF2-40B4-BE49-F238E27FC236}">
                <a16:creationId xmlns:a16="http://schemas.microsoft.com/office/drawing/2014/main" id="{AF9EB7E7-72B3-4FD3-B153-815A53CB1B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8728" y="3494402"/>
            <a:ext cx="2194560" cy="274320"/>
          </a:xfrm>
        </p:spPr>
        <p:txBody>
          <a:bodyPr rtlCol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nb-NO" noProof="0"/>
              <a:t>KVADRANTTITTEL</a:t>
            </a:r>
          </a:p>
        </p:txBody>
      </p:sp>
      <p:sp>
        <p:nvSpPr>
          <p:cNvPr id="13" name="Plassholder for tekst 5">
            <a:extLst>
              <a:ext uri="{FF2B5EF4-FFF2-40B4-BE49-F238E27FC236}">
                <a16:creationId xmlns:a16="http://schemas.microsoft.com/office/drawing/2014/main" id="{139AE34A-A4BE-43AA-9A69-9A18D5FC53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10732" y="3494402"/>
            <a:ext cx="2194560" cy="274320"/>
          </a:xfrm>
        </p:spPr>
        <p:txBody>
          <a:bodyPr rtlCol="0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nb-NO" noProof="0"/>
              <a:t>KVADRANTTITTEL</a:t>
            </a:r>
          </a:p>
        </p:txBody>
      </p:sp>
      <p:sp>
        <p:nvSpPr>
          <p:cNvPr id="11" name="Plassholder for tekst 5">
            <a:extLst>
              <a:ext uri="{FF2B5EF4-FFF2-40B4-BE49-F238E27FC236}">
                <a16:creationId xmlns:a16="http://schemas.microsoft.com/office/drawing/2014/main" id="{23E8F54F-C5BD-4FE6-BB69-FEC69BC0FD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92992" y="5287722"/>
            <a:ext cx="2194560" cy="27432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nb-NO" noProof="0"/>
              <a:t>KVADRANTTITTEL</a:t>
            </a:r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37F7357E-EB66-4B24-BD83-CDF02BFEB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67923" y="2586939"/>
            <a:ext cx="10677317" cy="2637195"/>
            <a:chOff x="767923" y="2586939"/>
            <a:chExt cx="10677317" cy="2637195"/>
          </a:xfrm>
        </p:grpSpPr>
        <p:sp>
          <p:nvSpPr>
            <p:cNvPr id="26" name="Frihåndsform: Figur 25">
              <a:extLst>
                <a:ext uri="{FF2B5EF4-FFF2-40B4-BE49-F238E27FC236}">
                  <a16:creationId xmlns:a16="http://schemas.microsoft.com/office/drawing/2014/main" id="{E5CC96AF-1ECA-45C5-A903-6341850289F9}"/>
                </a:ext>
              </a:extLst>
            </p:cNvPr>
            <p:cNvSpPr/>
            <p:nvPr userDrawn="1"/>
          </p:nvSpPr>
          <p:spPr>
            <a:xfrm>
              <a:off x="6098501" y="2586991"/>
              <a:ext cx="46095" cy="1231565"/>
            </a:xfrm>
            <a:custGeom>
              <a:avLst/>
              <a:gdLst>
                <a:gd name="connsiteX0" fmla="*/ 375 w 46095"/>
                <a:gd name="connsiteY0" fmla="*/ 0 h 1231565"/>
                <a:gd name="connsiteX1" fmla="*/ 46095 w 46095"/>
                <a:gd name="connsiteY1" fmla="*/ 114776 h 1231565"/>
                <a:gd name="connsiteX2" fmla="*/ 46095 w 46095"/>
                <a:gd name="connsiteY2" fmla="*/ 1231565 h 1231565"/>
                <a:gd name="connsiteX3" fmla="*/ 0 w 46095"/>
                <a:gd name="connsiteY3" fmla="*/ 1231565 h 1231565"/>
                <a:gd name="connsiteX4" fmla="*/ 0 w 46095"/>
                <a:gd name="connsiteY4" fmla="*/ 942 h 1231565"/>
                <a:gd name="connsiteX5" fmla="*/ 375 w 46095"/>
                <a:gd name="connsiteY5" fmla="*/ 0 h 1231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095" h="1231565">
                  <a:moveTo>
                    <a:pt x="375" y="0"/>
                  </a:moveTo>
                  <a:lnTo>
                    <a:pt x="46095" y="114776"/>
                  </a:lnTo>
                  <a:lnTo>
                    <a:pt x="46095" y="1231565"/>
                  </a:lnTo>
                  <a:lnTo>
                    <a:pt x="0" y="1231565"/>
                  </a:lnTo>
                  <a:lnTo>
                    <a:pt x="0" y="942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nb-NO" noProof="0"/>
            </a:p>
          </p:txBody>
        </p:sp>
        <p:sp>
          <p:nvSpPr>
            <p:cNvPr id="25" name="Frihåndsform: Figur 24">
              <a:extLst>
                <a:ext uri="{FF2B5EF4-FFF2-40B4-BE49-F238E27FC236}">
                  <a16:creationId xmlns:a16="http://schemas.microsoft.com/office/drawing/2014/main" id="{07574821-21A4-483A-9824-B9CB9EC4B770}"/>
                </a:ext>
              </a:extLst>
            </p:cNvPr>
            <p:cNvSpPr/>
            <p:nvPr userDrawn="1"/>
          </p:nvSpPr>
          <p:spPr>
            <a:xfrm>
              <a:off x="6053156" y="3818555"/>
              <a:ext cx="45345" cy="97190"/>
            </a:xfrm>
            <a:custGeom>
              <a:avLst/>
              <a:gdLst>
                <a:gd name="connsiteX0" fmla="*/ 0 w 45345"/>
                <a:gd name="connsiteY0" fmla="*/ 0 h 97190"/>
                <a:gd name="connsiteX1" fmla="*/ 45345 w 45345"/>
                <a:gd name="connsiteY1" fmla="*/ 0 h 97190"/>
                <a:gd name="connsiteX2" fmla="*/ 45345 w 45345"/>
                <a:gd name="connsiteY2" fmla="*/ 97190 h 97190"/>
                <a:gd name="connsiteX3" fmla="*/ 0 w 45345"/>
                <a:gd name="connsiteY3" fmla="*/ 97190 h 97190"/>
                <a:gd name="connsiteX4" fmla="*/ 0 w 45345"/>
                <a:gd name="connsiteY4" fmla="*/ 0 h 9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45" h="97190">
                  <a:moveTo>
                    <a:pt x="0" y="0"/>
                  </a:moveTo>
                  <a:lnTo>
                    <a:pt x="45345" y="0"/>
                  </a:lnTo>
                  <a:lnTo>
                    <a:pt x="45345" y="97190"/>
                  </a:lnTo>
                  <a:lnTo>
                    <a:pt x="0" y="971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nb-NO" noProof="0"/>
            </a:p>
          </p:txBody>
        </p:sp>
        <p:sp>
          <p:nvSpPr>
            <p:cNvPr id="22" name="Frihåndsform: Figur 21">
              <a:extLst>
                <a:ext uri="{FF2B5EF4-FFF2-40B4-BE49-F238E27FC236}">
                  <a16:creationId xmlns:a16="http://schemas.microsoft.com/office/drawing/2014/main" id="{F8C191E1-94CD-4DEF-9125-7E667370926A}"/>
                </a:ext>
              </a:extLst>
            </p:cNvPr>
            <p:cNvSpPr/>
            <p:nvPr userDrawn="1"/>
          </p:nvSpPr>
          <p:spPr>
            <a:xfrm>
              <a:off x="6098500" y="2586939"/>
              <a:ext cx="111238" cy="1231616"/>
            </a:xfrm>
            <a:custGeom>
              <a:avLst/>
              <a:gdLst>
                <a:gd name="connsiteX0" fmla="*/ 0 w 111238"/>
                <a:gd name="connsiteY0" fmla="*/ 0 h 1231616"/>
                <a:gd name="connsiteX1" fmla="*/ 111238 w 111238"/>
                <a:gd name="connsiteY1" fmla="*/ 0 h 1231616"/>
                <a:gd name="connsiteX2" fmla="*/ 111238 w 111238"/>
                <a:gd name="connsiteY2" fmla="*/ 1231616 h 1231616"/>
                <a:gd name="connsiteX3" fmla="*/ 46095 w 111238"/>
                <a:gd name="connsiteY3" fmla="*/ 1231616 h 1231616"/>
                <a:gd name="connsiteX4" fmla="*/ 46095 w 111238"/>
                <a:gd name="connsiteY4" fmla="*/ 114827 h 1231616"/>
                <a:gd name="connsiteX5" fmla="*/ 375 w 111238"/>
                <a:gd name="connsiteY5" fmla="*/ 51 h 1231616"/>
                <a:gd name="connsiteX6" fmla="*/ 0 w 111238"/>
                <a:gd name="connsiteY6" fmla="*/ 993 h 1231616"/>
                <a:gd name="connsiteX7" fmla="*/ 0 w 111238"/>
                <a:gd name="connsiteY7" fmla="*/ 0 h 1231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238" h="1231616">
                  <a:moveTo>
                    <a:pt x="0" y="0"/>
                  </a:moveTo>
                  <a:lnTo>
                    <a:pt x="111238" y="0"/>
                  </a:lnTo>
                  <a:lnTo>
                    <a:pt x="111238" y="1231616"/>
                  </a:lnTo>
                  <a:lnTo>
                    <a:pt x="46095" y="1231616"/>
                  </a:lnTo>
                  <a:lnTo>
                    <a:pt x="46095" y="114827"/>
                  </a:lnTo>
                  <a:lnTo>
                    <a:pt x="375" y="51"/>
                  </a:lnTo>
                  <a:lnTo>
                    <a:pt x="0" y="9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nb-NO" noProof="0"/>
            </a:p>
          </p:txBody>
        </p:sp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7E6DEF02-ADC5-487F-AA38-28AE410EBEB1}"/>
                </a:ext>
              </a:extLst>
            </p:cNvPr>
            <p:cNvSpPr/>
            <p:nvPr userDrawn="1"/>
          </p:nvSpPr>
          <p:spPr>
            <a:xfrm>
              <a:off x="6053156" y="2587933"/>
              <a:ext cx="36576" cy="126204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nb-NO" noProof="0"/>
            </a:p>
          </p:txBody>
        </p:sp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7F5BD053-8127-4207-8BB6-88934D1FE4A5}"/>
                </a:ext>
              </a:extLst>
            </p:cNvPr>
            <p:cNvSpPr/>
            <p:nvPr userDrawn="1"/>
          </p:nvSpPr>
          <p:spPr>
            <a:xfrm>
              <a:off x="767923" y="3818556"/>
              <a:ext cx="5349240" cy="365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nb-NO" noProof="0"/>
            </a:p>
          </p:txBody>
        </p:sp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06CFD50B-0B31-48EB-8D44-673C8CEC29B7}"/>
                </a:ext>
              </a:extLst>
            </p:cNvPr>
            <p:cNvSpPr/>
            <p:nvPr userDrawn="1"/>
          </p:nvSpPr>
          <p:spPr>
            <a:xfrm>
              <a:off x="6117163" y="3818554"/>
              <a:ext cx="5328077" cy="365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nb-NO" noProof="0"/>
            </a:p>
          </p:txBody>
        </p:sp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3C715010-62CF-4E58-992F-47427FCB0C02}"/>
                </a:ext>
              </a:extLst>
            </p:cNvPr>
            <p:cNvSpPr/>
            <p:nvPr userDrawn="1"/>
          </p:nvSpPr>
          <p:spPr>
            <a:xfrm>
              <a:off x="6053155" y="3852534"/>
              <a:ext cx="36576" cy="1371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nb-NO" noProof="0"/>
            </a:p>
          </p:txBody>
        </p:sp>
      </p:grpSp>
      <p:sp>
        <p:nvSpPr>
          <p:cNvPr id="27" name="Plassholder for dato 1">
            <a:extLst>
              <a:ext uri="{FF2B5EF4-FFF2-40B4-BE49-F238E27FC236}">
                <a16:creationId xmlns:a16="http://schemas.microsoft.com/office/drawing/2014/main" id="{17311117-A0EF-438B-BF68-75DF09D8504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nb-NO" noProof="0"/>
              <a:t>20XX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b-NO" noProof="0"/>
              <a:t>Tittel på salgspresentasjon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427803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 for v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059924"/>
          </a:xfrm>
        </p:spPr>
        <p:txBody>
          <a:bodyPr bIns="91440" rtlCol="0" anchor="b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8FDD847D-284F-43B9-91A9-0A2AE4977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426525"/>
            <a:ext cx="10515600" cy="4572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15" name="Plassholder for tekst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7280" y="2458260"/>
            <a:ext cx="3200400" cy="731520"/>
          </a:xfrm>
          <a:solidFill>
            <a:schemeClr val="accent2"/>
          </a:solidFill>
        </p:spPr>
        <p:txBody>
          <a:bodyPr rtlCol="0"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Klikk for å legge til undertittel</a:t>
            </a:r>
          </a:p>
        </p:txBody>
      </p:sp>
      <p:sp>
        <p:nvSpPr>
          <p:cNvPr id="17" name="Plassholder for tekst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5593" y="3191256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lIns="182880" tIns="91440" rIns="182880" rtlCol="0" anchor="t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45F3F79F-C68B-4A8C-B9F0-4BF82DCC6D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25274" y="2458260"/>
            <a:ext cx="3200400" cy="731520"/>
          </a:xfrm>
          <a:solidFill>
            <a:schemeClr val="accent2"/>
          </a:solidFill>
        </p:spPr>
        <p:txBody>
          <a:bodyPr rtlCol="0"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Klikk for å legge til undertittel</a:t>
            </a:r>
          </a:p>
        </p:txBody>
      </p:sp>
      <p:sp>
        <p:nvSpPr>
          <p:cNvPr id="18" name="Plassholder for tekst 18">
            <a:extLst>
              <a:ext uri="{FF2B5EF4-FFF2-40B4-BE49-F238E27FC236}">
                <a16:creationId xmlns:a16="http://schemas.microsoft.com/office/drawing/2014/main" id="{7E2099CC-3C3F-4C3B-825F-C69EBE0F0D1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26864" y="3191256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lIns="182880" tIns="182880" rIns="182880" rtlCol="0" anchor="t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20" name="Plassholder for tekst 15">
            <a:extLst>
              <a:ext uri="{FF2B5EF4-FFF2-40B4-BE49-F238E27FC236}">
                <a16:creationId xmlns:a16="http://schemas.microsoft.com/office/drawing/2014/main" id="{D904408A-D9CD-40EC-A60A-5AFD4501F7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53269" y="2458260"/>
            <a:ext cx="3200400" cy="731520"/>
          </a:xfrm>
          <a:solidFill>
            <a:schemeClr val="accent2"/>
          </a:solidFill>
        </p:spPr>
        <p:txBody>
          <a:bodyPr rtlCol="0"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Klikk for å legge til undertittel</a:t>
            </a:r>
          </a:p>
        </p:txBody>
      </p:sp>
      <p:sp>
        <p:nvSpPr>
          <p:cNvPr id="21" name="Plassholder for tekst 18">
            <a:extLst>
              <a:ext uri="{FF2B5EF4-FFF2-40B4-BE49-F238E27FC236}">
                <a16:creationId xmlns:a16="http://schemas.microsoft.com/office/drawing/2014/main" id="{F6FD60C1-21C4-4DFB-A5A9-717DE2A98B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56448" y="3191256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lIns="182880" tIns="182880" rIns="182880" rtlCol="0" anchor="t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nb-NO" noProof="0"/>
              <a:t>20XX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nb-NO" noProof="0"/>
              <a:t>Tittel på salgspresentasjon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915863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0DD8E1C1-2F29-4EF8-B7B9-75E2DC5049C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1850" y="1426525"/>
            <a:ext cx="10515600" cy="4572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6438" y="2071688"/>
            <a:ext cx="5029200" cy="45720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91BC8B9-8F2B-4131-A090-0ACBEEE80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6438" y="2641555"/>
            <a:ext cx="5029200" cy="3474720"/>
          </a:xfrm>
        </p:spPr>
        <p:txBody>
          <a:bodyPr rtlCol="0"/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7475" y="2071688"/>
            <a:ext cx="5029200" cy="45720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596ED23-22F0-421E-849C-630BEABF8B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7475" y="2641555"/>
            <a:ext cx="5029200" cy="3474720"/>
          </a:xfrm>
        </p:spPr>
        <p:txBody>
          <a:bodyPr rtlCol="0"/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b-NO" noProof="0"/>
              <a:t>20XX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/>
              <a:t>Tittel på salgspresentasjon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692630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64" name="Plassholder for tekst 3">
            <a:extLst>
              <a:ext uri="{FF2B5EF4-FFF2-40B4-BE49-F238E27FC236}">
                <a16:creationId xmlns:a16="http://schemas.microsoft.com/office/drawing/2014/main" id="{A8B6EDEE-DE90-436D-BFA9-9709BE86FD0A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258568" y="2304288"/>
            <a:ext cx="1554480" cy="561975"/>
          </a:xfrm>
          <a:solidFill>
            <a:schemeClr val="accent3"/>
          </a:solidFill>
          <a:ln>
            <a:noFill/>
          </a:ln>
        </p:spPr>
        <p:txBody>
          <a:bodyPr tIns="36000" rtlCol="0" anchor="ctr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Elementtittel</a:t>
            </a:r>
          </a:p>
        </p:txBody>
      </p:sp>
      <p:sp>
        <p:nvSpPr>
          <p:cNvPr id="38" name="Plassholder for tekst 10">
            <a:extLst>
              <a:ext uri="{FF2B5EF4-FFF2-40B4-BE49-F238E27FC236}">
                <a16:creationId xmlns:a16="http://schemas.microsoft.com/office/drawing/2014/main" id="{5FBFE975-0A80-48E8-AA52-A4674F3B96A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ctr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År</a:t>
            </a:r>
          </a:p>
        </p:txBody>
      </p:sp>
      <p:sp>
        <p:nvSpPr>
          <p:cNvPr id="39" name="Plassholder for tekst 10">
            <a:extLst>
              <a:ext uri="{FF2B5EF4-FFF2-40B4-BE49-F238E27FC236}">
                <a16:creationId xmlns:a16="http://schemas.microsoft.com/office/drawing/2014/main" id="{8BD9D56F-24FE-4F7D-8E40-A0D0AC71979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b-NO" noProof="0"/>
              <a:t>MM</a:t>
            </a:r>
          </a:p>
        </p:txBody>
      </p:sp>
      <p:sp>
        <p:nvSpPr>
          <p:cNvPr id="40" name="Plassholder for tekst 10">
            <a:extLst>
              <a:ext uri="{FF2B5EF4-FFF2-40B4-BE49-F238E27FC236}">
                <a16:creationId xmlns:a16="http://schemas.microsoft.com/office/drawing/2014/main" id="{D46B7BD9-7D98-4035-8A5E-463BD7C3BF1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b-NO" noProof="0"/>
              <a:t>MM</a:t>
            </a:r>
          </a:p>
        </p:txBody>
      </p:sp>
      <p:sp>
        <p:nvSpPr>
          <p:cNvPr id="41" name="Plassholder for tekst 10">
            <a:extLst>
              <a:ext uri="{FF2B5EF4-FFF2-40B4-BE49-F238E27FC236}">
                <a16:creationId xmlns:a16="http://schemas.microsoft.com/office/drawing/2014/main" id="{8AA70B58-94EB-4879-8CBB-F170B13437D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b-NO" noProof="0"/>
              <a:t>MM</a:t>
            </a:r>
          </a:p>
        </p:txBody>
      </p:sp>
      <p:sp>
        <p:nvSpPr>
          <p:cNvPr id="42" name="Plassholder for tekst 10">
            <a:extLst>
              <a:ext uri="{FF2B5EF4-FFF2-40B4-BE49-F238E27FC236}">
                <a16:creationId xmlns:a16="http://schemas.microsoft.com/office/drawing/2014/main" id="{7309DED8-0AF6-493B-A2EC-E3C6524C403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b-NO" noProof="0"/>
              <a:t>MM</a:t>
            </a:r>
          </a:p>
        </p:txBody>
      </p:sp>
      <p:sp>
        <p:nvSpPr>
          <p:cNvPr id="44" name="Plassholder for tekst 10">
            <a:extLst>
              <a:ext uri="{FF2B5EF4-FFF2-40B4-BE49-F238E27FC236}">
                <a16:creationId xmlns:a16="http://schemas.microsoft.com/office/drawing/2014/main" id="{634511C9-82EE-4918-850A-C11AB497D8C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b-NO" noProof="0"/>
              <a:t>MM</a:t>
            </a:r>
          </a:p>
        </p:txBody>
      </p:sp>
      <p:sp>
        <p:nvSpPr>
          <p:cNvPr id="45" name="Plassholder for tekst 10">
            <a:extLst>
              <a:ext uri="{FF2B5EF4-FFF2-40B4-BE49-F238E27FC236}">
                <a16:creationId xmlns:a16="http://schemas.microsoft.com/office/drawing/2014/main" id="{9DFB519F-3772-4743-A8B2-EE749BE7907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b-NO" noProof="0"/>
              <a:t>MM</a:t>
            </a:r>
          </a:p>
        </p:txBody>
      </p:sp>
      <p:sp>
        <p:nvSpPr>
          <p:cNvPr id="46" name="Plassholder for tekst 10">
            <a:extLst>
              <a:ext uri="{FF2B5EF4-FFF2-40B4-BE49-F238E27FC236}">
                <a16:creationId xmlns:a16="http://schemas.microsoft.com/office/drawing/2014/main" id="{FF1ED3A9-45CD-4A8C-94E6-BFD948CC06A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b-NO" noProof="0"/>
              <a:t>MM</a:t>
            </a:r>
          </a:p>
        </p:txBody>
      </p:sp>
      <p:sp>
        <p:nvSpPr>
          <p:cNvPr id="48" name="Plassholder for tekst 10">
            <a:extLst>
              <a:ext uri="{FF2B5EF4-FFF2-40B4-BE49-F238E27FC236}">
                <a16:creationId xmlns:a16="http://schemas.microsoft.com/office/drawing/2014/main" id="{DF614219-217C-4657-8BF6-1BDE7D2907C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b-NO" noProof="0"/>
              <a:t>MM</a:t>
            </a:r>
          </a:p>
        </p:txBody>
      </p:sp>
      <p:sp>
        <p:nvSpPr>
          <p:cNvPr id="49" name="Plassholder for tekst 10">
            <a:extLst>
              <a:ext uri="{FF2B5EF4-FFF2-40B4-BE49-F238E27FC236}">
                <a16:creationId xmlns:a16="http://schemas.microsoft.com/office/drawing/2014/main" id="{CF5EB19D-BC9E-40FA-BC6F-DA9B98DA7DC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b-NO" noProof="0"/>
              <a:t>MM</a:t>
            </a:r>
          </a:p>
        </p:txBody>
      </p:sp>
      <p:sp>
        <p:nvSpPr>
          <p:cNvPr id="47" name="Plassholder for tekst 10">
            <a:extLst>
              <a:ext uri="{FF2B5EF4-FFF2-40B4-BE49-F238E27FC236}">
                <a16:creationId xmlns:a16="http://schemas.microsoft.com/office/drawing/2014/main" id="{1E8B9B06-EF32-482E-A7E7-C1BAFE1A45D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b-NO" noProof="0"/>
              <a:t>MM</a:t>
            </a:r>
          </a:p>
        </p:txBody>
      </p:sp>
      <p:sp>
        <p:nvSpPr>
          <p:cNvPr id="50" name="Plassholder for tekst 10">
            <a:extLst>
              <a:ext uri="{FF2B5EF4-FFF2-40B4-BE49-F238E27FC236}">
                <a16:creationId xmlns:a16="http://schemas.microsoft.com/office/drawing/2014/main" id="{B243085E-635F-44B9-A90B-BCE5763AD3E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b-NO" noProof="0"/>
              <a:t>MM</a:t>
            </a:r>
          </a:p>
        </p:txBody>
      </p:sp>
      <p:sp>
        <p:nvSpPr>
          <p:cNvPr id="51" name="Plassholder for tekst 10">
            <a:extLst>
              <a:ext uri="{FF2B5EF4-FFF2-40B4-BE49-F238E27FC236}">
                <a16:creationId xmlns:a16="http://schemas.microsoft.com/office/drawing/2014/main" id="{5E2D6E88-5F8C-4406-9211-D4A50B968BA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b-NO" noProof="0"/>
              <a:t>MM</a:t>
            </a:r>
          </a:p>
        </p:txBody>
      </p:sp>
      <p:sp>
        <p:nvSpPr>
          <p:cNvPr id="43" name="Plassholder for tekst 10">
            <a:extLst>
              <a:ext uri="{FF2B5EF4-FFF2-40B4-BE49-F238E27FC236}">
                <a16:creationId xmlns:a16="http://schemas.microsoft.com/office/drawing/2014/main" id="{CC994534-ACB6-4B33-A7F8-59ED88636D9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ctr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År</a:t>
            </a:r>
          </a:p>
        </p:txBody>
      </p:sp>
      <p:sp>
        <p:nvSpPr>
          <p:cNvPr id="52" name="Plassholder for tekst 10">
            <a:extLst>
              <a:ext uri="{FF2B5EF4-FFF2-40B4-BE49-F238E27FC236}">
                <a16:creationId xmlns:a16="http://schemas.microsoft.com/office/drawing/2014/main" id="{BFBFB5AF-B984-48A4-A2D5-B0F9A7168B9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b-NO" noProof="0"/>
              <a:t>MM</a:t>
            </a:r>
          </a:p>
        </p:txBody>
      </p:sp>
      <p:sp>
        <p:nvSpPr>
          <p:cNvPr id="53" name="Plassholder for tekst 10">
            <a:extLst>
              <a:ext uri="{FF2B5EF4-FFF2-40B4-BE49-F238E27FC236}">
                <a16:creationId xmlns:a16="http://schemas.microsoft.com/office/drawing/2014/main" id="{5920D2EA-A217-4744-834D-D00BD41BD38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b-NO" noProof="0"/>
              <a:t>MM</a:t>
            </a:r>
          </a:p>
        </p:txBody>
      </p:sp>
      <p:sp>
        <p:nvSpPr>
          <p:cNvPr id="54" name="Plassholder for tekst 10">
            <a:extLst>
              <a:ext uri="{FF2B5EF4-FFF2-40B4-BE49-F238E27FC236}">
                <a16:creationId xmlns:a16="http://schemas.microsoft.com/office/drawing/2014/main" id="{FD2FC71C-590D-4C50-9D20-D98F73D8442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b-NO" noProof="0"/>
              <a:t>MM</a:t>
            </a:r>
          </a:p>
        </p:txBody>
      </p:sp>
      <p:sp>
        <p:nvSpPr>
          <p:cNvPr id="55" name="Plassholder for tekst 10">
            <a:extLst>
              <a:ext uri="{FF2B5EF4-FFF2-40B4-BE49-F238E27FC236}">
                <a16:creationId xmlns:a16="http://schemas.microsoft.com/office/drawing/2014/main" id="{AD895D25-09BE-492D-944C-8B0E710ADF1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b-NO" noProof="0"/>
              <a:t>MM</a:t>
            </a:r>
          </a:p>
        </p:txBody>
      </p:sp>
      <p:sp>
        <p:nvSpPr>
          <p:cNvPr id="56" name="Plassholder for tekst 10">
            <a:extLst>
              <a:ext uri="{FF2B5EF4-FFF2-40B4-BE49-F238E27FC236}">
                <a16:creationId xmlns:a16="http://schemas.microsoft.com/office/drawing/2014/main" id="{F6192086-61CF-42A5-905D-851D1EEBC25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b-NO" noProof="0"/>
              <a:t>MM</a:t>
            </a:r>
          </a:p>
        </p:txBody>
      </p:sp>
      <p:sp>
        <p:nvSpPr>
          <p:cNvPr id="57" name="Plassholder for tekst 10">
            <a:extLst>
              <a:ext uri="{FF2B5EF4-FFF2-40B4-BE49-F238E27FC236}">
                <a16:creationId xmlns:a16="http://schemas.microsoft.com/office/drawing/2014/main" id="{FD1AF556-814F-4B48-B1F0-29450A00904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b-NO" noProof="0"/>
              <a:t>MM</a:t>
            </a:r>
          </a:p>
        </p:txBody>
      </p:sp>
      <p:sp>
        <p:nvSpPr>
          <p:cNvPr id="58" name="Plassholder for tekst 10">
            <a:extLst>
              <a:ext uri="{FF2B5EF4-FFF2-40B4-BE49-F238E27FC236}">
                <a16:creationId xmlns:a16="http://schemas.microsoft.com/office/drawing/2014/main" id="{EEEE7A48-BA7F-4AD6-948F-8AF34748D37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b-NO" noProof="0"/>
              <a:t>MM</a:t>
            </a:r>
          </a:p>
        </p:txBody>
      </p:sp>
      <p:sp>
        <p:nvSpPr>
          <p:cNvPr id="60" name="Plassholder for tekst 10">
            <a:extLst>
              <a:ext uri="{FF2B5EF4-FFF2-40B4-BE49-F238E27FC236}">
                <a16:creationId xmlns:a16="http://schemas.microsoft.com/office/drawing/2014/main" id="{1ECC3963-8620-45EA-8E9B-B5ED79CD7A4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b-NO" noProof="0"/>
              <a:t>MM</a:t>
            </a:r>
          </a:p>
        </p:txBody>
      </p:sp>
      <p:sp>
        <p:nvSpPr>
          <p:cNvPr id="61" name="Plassholder for tekst 10">
            <a:extLst>
              <a:ext uri="{FF2B5EF4-FFF2-40B4-BE49-F238E27FC236}">
                <a16:creationId xmlns:a16="http://schemas.microsoft.com/office/drawing/2014/main" id="{8A5FB4BB-2FEF-496A-8E3A-C4D43AE0498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b-NO" noProof="0"/>
              <a:t>MM</a:t>
            </a:r>
          </a:p>
        </p:txBody>
      </p:sp>
      <p:sp>
        <p:nvSpPr>
          <p:cNvPr id="59" name="Plassholder for tekst 10">
            <a:extLst>
              <a:ext uri="{FF2B5EF4-FFF2-40B4-BE49-F238E27FC236}">
                <a16:creationId xmlns:a16="http://schemas.microsoft.com/office/drawing/2014/main" id="{A7187E67-FC95-4CA0-9570-815E315916E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b-NO" noProof="0"/>
              <a:t>MM</a:t>
            </a:r>
          </a:p>
        </p:txBody>
      </p:sp>
      <p:sp>
        <p:nvSpPr>
          <p:cNvPr id="62" name="Plassholder for tekst 10">
            <a:extLst>
              <a:ext uri="{FF2B5EF4-FFF2-40B4-BE49-F238E27FC236}">
                <a16:creationId xmlns:a16="http://schemas.microsoft.com/office/drawing/2014/main" id="{D03EF82F-F37F-48CB-A978-E3BAD66F5C7D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b-NO" noProof="0"/>
              <a:t>MM</a:t>
            </a:r>
          </a:p>
        </p:txBody>
      </p:sp>
      <p:sp>
        <p:nvSpPr>
          <p:cNvPr id="63" name="Plassholder for tekst 10">
            <a:extLst>
              <a:ext uri="{FF2B5EF4-FFF2-40B4-BE49-F238E27FC236}">
                <a16:creationId xmlns:a16="http://schemas.microsoft.com/office/drawing/2014/main" id="{5F250D41-02CE-4633-9E26-F722FCA110B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b-NO" noProof="0"/>
              <a:t>MM</a:t>
            </a:r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711E3559-68CA-437E-BD12-A9953AE1E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40445" y="4069080"/>
            <a:ext cx="10332720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lassholder for dato 1">
            <a:extLst>
              <a:ext uri="{FF2B5EF4-FFF2-40B4-BE49-F238E27FC236}">
                <a16:creationId xmlns:a16="http://schemas.microsoft.com/office/drawing/2014/main" id="{62C0F98D-B2D7-4EDC-ADD0-9B61A901FCEA}"/>
              </a:ext>
            </a:extLst>
          </p:cNvPr>
          <p:cNvSpPr>
            <a:spLocks noGrp="1"/>
          </p:cNvSpPr>
          <p:nvPr>
            <p:ph type="dt" sz="half" idx="6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nb-NO" noProof="0"/>
              <a:t>20XX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b-NO" noProof="0"/>
              <a:t>Tittel på salgspresentasjon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4242866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5925"/>
            <a:ext cx="10515600" cy="4097059"/>
          </a:xfrm>
        </p:spPr>
        <p:txBody>
          <a:bodyPr rtlCol="0"/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b-NO" noProof="0"/>
              <a:t>20XX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/>
              <a:t>Tittel på salgspresentasjon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164587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alternati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37BA1CDE-376A-4ABA-B8B8-75D6A67809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5515" y="1718402"/>
            <a:ext cx="2286000" cy="356616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1B8F9B77-308B-48E1-BCAC-0C74FB9A1C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5515" y="5359799"/>
            <a:ext cx="2286000" cy="36512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nb-NO" noProof="0"/>
              <a:t>Navn</a:t>
            </a:r>
          </a:p>
        </p:txBody>
      </p:sp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50BA97C8-6774-46D2-9678-1BA2BE8C9D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5515" y="5743005"/>
            <a:ext cx="2286000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nb-NO" noProof="0"/>
              <a:t>Tittel</a:t>
            </a:r>
          </a:p>
        </p:txBody>
      </p:sp>
      <p:sp>
        <p:nvSpPr>
          <p:cNvPr id="11" name="Plassholder for bilde 6">
            <a:extLst>
              <a:ext uri="{FF2B5EF4-FFF2-40B4-BE49-F238E27FC236}">
                <a16:creationId xmlns:a16="http://schemas.microsoft.com/office/drawing/2014/main" id="{D48977F0-CAE5-4054-B1AC-16B25EB28C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54036" y="1718798"/>
            <a:ext cx="2286000" cy="356616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035550F1-A852-48F3-9C1C-C64F3B8D4D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54036" y="5360195"/>
            <a:ext cx="2286000" cy="36512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nb-NO" noProof="0"/>
              <a:t>Navn</a:t>
            </a:r>
          </a:p>
        </p:txBody>
      </p:sp>
      <p:sp>
        <p:nvSpPr>
          <p:cNvPr id="13" name="Plassholder for tekst 8">
            <a:extLst>
              <a:ext uri="{FF2B5EF4-FFF2-40B4-BE49-F238E27FC236}">
                <a16:creationId xmlns:a16="http://schemas.microsoft.com/office/drawing/2014/main" id="{D757D7CE-02BE-4D9B-A676-F2967D660E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4036" y="5743401"/>
            <a:ext cx="2286000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nb-NO" noProof="0"/>
              <a:t>Tittel</a:t>
            </a:r>
          </a:p>
        </p:txBody>
      </p:sp>
      <p:sp>
        <p:nvSpPr>
          <p:cNvPr id="14" name="Plassholder for bilde 6">
            <a:extLst>
              <a:ext uri="{FF2B5EF4-FFF2-40B4-BE49-F238E27FC236}">
                <a16:creationId xmlns:a16="http://schemas.microsoft.com/office/drawing/2014/main" id="{64C29CA7-3B83-4C84-8407-F05C8CA708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72557" y="1718402"/>
            <a:ext cx="2286000" cy="356616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62304448-704D-4C85-87B3-13204A597E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557" y="5360195"/>
            <a:ext cx="2286000" cy="36512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nb-NO" noProof="0"/>
              <a:t>Navn</a:t>
            </a:r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BB608A2D-D2B2-4E41-89DB-745BBE2D8B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557" y="5743401"/>
            <a:ext cx="2286000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nb-NO" noProof="0"/>
              <a:t>Tittel</a:t>
            </a:r>
          </a:p>
        </p:txBody>
      </p:sp>
      <p:sp>
        <p:nvSpPr>
          <p:cNvPr id="17" name="Plassholder for bilde 6">
            <a:extLst>
              <a:ext uri="{FF2B5EF4-FFF2-40B4-BE49-F238E27FC236}">
                <a16:creationId xmlns:a16="http://schemas.microsoft.com/office/drawing/2014/main" id="{B1A1DC22-0E05-43FC-8E91-0BE7AA25EEF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578378" y="1718798"/>
            <a:ext cx="2286000" cy="356616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18" name="Plassholder for tekst 8">
            <a:extLst>
              <a:ext uri="{FF2B5EF4-FFF2-40B4-BE49-F238E27FC236}">
                <a16:creationId xmlns:a16="http://schemas.microsoft.com/office/drawing/2014/main" id="{25676C67-0CCC-403A-9B15-B42740FCF0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78378" y="5360195"/>
            <a:ext cx="2286000" cy="36512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nb-NO" noProof="0"/>
              <a:t>Navn</a:t>
            </a:r>
          </a:p>
        </p:txBody>
      </p:sp>
      <p:sp>
        <p:nvSpPr>
          <p:cNvPr id="19" name="Plassholder for tekst 8">
            <a:extLst>
              <a:ext uri="{FF2B5EF4-FFF2-40B4-BE49-F238E27FC236}">
                <a16:creationId xmlns:a16="http://schemas.microsoft.com/office/drawing/2014/main" id="{25CC45AB-977D-4580-9F1A-2E786542EE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78378" y="5743401"/>
            <a:ext cx="2286000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nb-NO" noProof="0"/>
              <a:t>Tittel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b-NO" noProof="0"/>
              <a:t>20XX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/>
              <a:t>Tittel på salgspresentasjon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956699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alternati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37BA1CDE-376A-4ABA-B8B8-75D6A67809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5515" y="1717141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1B8F9B77-308B-48E1-BCAC-0C74FB9A1C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5515" y="3323013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nb-NO" noProof="0"/>
              <a:t>Navn</a:t>
            </a:r>
          </a:p>
        </p:txBody>
      </p:sp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50BA97C8-6774-46D2-9678-1BA2BE8C9D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5515" y="3610807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nb-NO" noProof="0"/>
              <a:t>Tittel</a:t>
            </a:r>
          </a:p>
        </p:txBody>
      </p:sp>
      <p:sp>
        <p:nvSpPr>
          <p:cNvPr id="11" name="Plassholder for bilde 6">
            <a:extLst>
              <a:ext uri="{FF2B5EF4-FFF2-40B4-BE49-F238E27FC236}">
                <a16:creationId xmlns:a16="http://schemas.microsoft.com/office/drawing/2014/main" id="{D48977F0-CAE5-4054-B1AC-16B25EB28C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54036" y="1717537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035550F1-A852-48F3-9C1C-C64F3B8D4D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54036" y="3323409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nb-NO" noProof="0"/>
              <a:t>Navn</a:t>
            </a:r>
          </a:p>
        </p:txBody>
      </p:sp>
      <p:sp>
        <p:nvSpPr>
          <p:cNvPr id="13" name="Plassholder for tekst 8">
            <a:extLst>
              <a:ext uri="{FF2B5EF4-FFF2-40B4-BE49-F238E27FC236}">
                <a16:creationId xmlns:a16="http://schemas.microsoft.com/office/drawing/2014/main" id="{D757D7CE-02BE-4D9B-A676-F2967D660E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4036" y="3611203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nb-NO" noProof="0"/>
              <a:t>Tittel</a:t>
            </a:r>
          </a:p>
        </p:txBody>
      </p:sp>
      <p:sp>
        <p:nvSpPr>
          <p:cNvPr id="14" name="Plassholder for bilde 6">
            <a:extLst>
              <a:ext uri="{FF2B5EF4-FFF2-40B4-BE49-F238E27FC236}">
                <a16:creationId xmlns:a16="http://schemas.microsoft.com/office/drawing/2014/main" id="{64C29CA7-3B83-4C84-8407-F05C8CA708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72557" y="1717141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62304448-704D-4C85-87B3-13204A597E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557" y="3323013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nb-NO" noProof="0"/>
              <a:t>Navn</a:t>
            </a:r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BB608A2D-D2B2-4E41-89DB-745BBE2D8B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557" y="3610807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nb-NO" noProof="0"/>
              <a:t>Tittel</a:t>
            </a:r>
          </a:p>
        </p:txBody>
      </p:sp>
      <p:sp>
        <p:nvSpPr>
          <p:cNvPr id="17" name="Plassholder for bilde 6">
            <a:extLst>
              <a:ext uri="{FF2B5EF4-FFF2-40B4-BE49-F238E27FC236}">
                <a16:creationId xmlns:a16="http://schemas.microsoft.com/office/drawing/2014/main" id="{B1A1DC22-0E05-43FC-8E91-0BE7AA25EEF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578378" y="1717141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18" name="Plassholder for tekst 8">
            <a:extLst>
              <a:ext uri="{FF2B5EF4-FFF2-40B4-BE49-F238E27FC236}">
                <a16:creationId xmlns:a16="http://schemas.microsoft.com/office/drawing/2014/main" id="{25676C67-0CCC-403A-9B15-B42740FCF0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78378" y="3323013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nb-NO" noProof="0"/>
              <a:t>Navn</a:t>
            </a:r>
          </a:p>
        </p:txBody>
      </p:sp>
      <p:sp>
        <p:nvSpPr>
          <p:cNvPr id="19" name="Plassholder for tekst 8">
            <a:extLst>
              <a:ext uri="{FF2B5EF4-FFF2-40B4-BE49-F238E27FC236}">
                <a16:creationId xmlns:a16="http://schemas.microsoft.com/office/drawing/2014/main" id="{25CC45AB-977D-4580-9F1A-2E786542EE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78378" y="3610807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nb-NO" noProof="0"/>
              <a:t>Tittel</a:t>
            </a:r>
          </a:p>
        </p:txBody>
      </p:sp>
      <p:sp>
        <p:nvSpPr>
          <p:cNvPr id="44" name="Plassholder for bilde 6">
            <a:extLst>
              <a:ext uri="{FF2B5EF4-FFF2-40B4-BE49-F238E27FC236}">
                <a16:creationId xmlns:a16="http://schemas.microsoft.com/office/drawing/2014/main" id="{27688D91-F8AA-4C0A-BF29-90F8FE202DA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325219" y="4131915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45" name="Plassholder for tekst 8">
            <a:extLst>
              <a:ext uri="{FF2B5EF4-FFF2-40B4-BE49-F238E27FC236}">
                <a16:creationId xmlns:a16="http://schemas.microsoft.com/office/drawing/2014/main" id="{D9AECBF7-0508-4905-9DF6-C0FF9D9ADA4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25219" y="5737787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nb-NO" noProof="0"/>
              <a:t>Navn</a:t>
            </a:r>
          </a:p>
        </p:txBody>
      </p:sp>
      <p:sp>
        <p:nvSpPr>
          <p:cNvPr id="46" name="Plassholder for tekst 8">
            <a:extLst>
              <a:ext uri="{FF2B5EF4-FFF2-40B4-BE49-F238E27FC236}">
                <a16:creationId xmlns:a16="http://schemas.microsoft.com/office/drawing/2014/main" id="{A7F920A3-CA67-4CD0-A639-1CE803DE26F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25219" y="6025581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nb-NO" noProof="0"/>
              <a:t>Tittel</a:t>
            </a:r>
          </a:p>
        </p:txBody>
      </p:sp>
      <p:sp>
        <p:nvSpPr>
          <p:cNvPr id="47" name="Plassholder for bilde 6">
            <a:extLst>
              <a:ext uri="{FF2B5EF4-FFF2-40B4-BE49-F238E27FC236}">
                <a16:creationId xmlns:a16="http://schemas.microsoft.com/office/drawing/2014/main" id="{463E2C69-9A20-4A90-8F45-4EE6CFD469B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743740" y="4132311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48" name="Plassholder for tekst 8">
            <a:extLst>
              <a:ext uri="{FF2B5EF4-FFF2-40B4-BE49-F238E27FC236}">
                <a16:creationId xmlns:a16="http://schemas.microsoft.com/office/drawing/2014/main" id="{D33409A7-C60B-4AD7-AFDF-23C2F042CEC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43740" y="5738183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nb-NO" noProof="0"/>
              <a:t>Navn</a:t>
            </a:r>
          </a:p>
        </p:txBody>
      </p:sp>
      <p:sp>
        <p:nvSpPr>
          <p:cNvPr id="49" name="Plassholder for tekst 8">
            <a:extLst>
              <a:ext uri="{FF2B5EF4-FFF2-40B4-BE49-F238E27FC236}">
                <a16:creationId xmlns:a16="http://schemas.microsoft.com/office/drawing/2014/main" id="{4870155B-647D-44E9-AE54-24D2BB2404B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743740" y="6025977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nb-NO" noProof="0"/>
              <a:t>Tittel</a:t>
            </a:r>
          </a:p>
        </p:txBody>
      </p:sp>
      <p:sp>
        <p:nvSpPr>
          <p:cNvPr id="50" name="Plassholder for bilde 6">
            <a:extLst>
              <a:ext uri="{FF2B5EF4-FFF2-40B4-BE49-F238E27FC236}">
                <a16:creationId xmlns:a16="http://schemas.microsoft.com/office/drawing/2014/main" id="{3876D40F-6DE8-45F1-B56E-986312109BA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162261" y="4131915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51" name="Plassholder for tekst 8">
            <a:extLst>
              <a:ext uri="{FF2B5EF4-FFF2-40B4-BE49-F238E27FC236}">
                <a16:creationId xmlns:a16="http://schemas.microsoft.com/office/drawing/2014/main" id="{D0A39ABE-EF7B-477F-A346-C5CDA9F5D63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62261" y="5737787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nb-NO" noProof="0"/>
              <a:t>Navn</a:t>
            </a:r>
          </a:p>
        </p:txBody>
      </p:sp>
      <p:sp>
        <p:nvSpPr>
          <p:cNvPr id="52" name="Plassholder for tekst 8">
            <a:extLst>
              <a:ext uri="{FF2B5EF4-FFF2-40B4-BE49-F238E27FC236}">
                <a16:creationId xmlns:a16="http://schemas.microsoft.com/office/drawing/2014/main" id="{7787A6CA-4AF6-46F5-BA39-50F328D9A86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62261" y="6025581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nb-NO" noProof="0"/>
              <a:t>Tittel</a:t>
            </a:r>
          </a:p>
        </p:txBody>
      </p:sp>
      <p:sp>
        <p:nvSpPr>
          <p:cNvPr id="53" name="Plassholder for bilde 6">
            <a:extLst>
              <a:ext uri="{FF2B5EF4-FFF2-40B4-BE49-F238E27FC236}">
                <a16:creationId xmlns:a16="http://schemas.microsoft.com/office/drawing/2014/main" id="{EC171A7C-639D-47C1-A626-7E4772629B2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8580782" y="4131915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54" name="Plassholder for tekst 8">
            <a:extLst>
              <a:ext uri="{FF2B5EF4-FFF2-40B4-BE49-F238E27FC236}">
                <a16:creationId xmlns:a16="http://schemas.microsoft.com/office/drawing/2014/main" id="{674313BD-D2AD-4F0E-96FE-469C176818B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580782" y="5737787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nb-NO" noProof="0"/>
              <a:t>Navn</a:t>
            </a:r>
          </a:p>
        </p:txBody>
      </p:sp>
      <p:sp>
        <p:nvSpPr>
          <p:cNvPr id="55" name="Plassholder for tekst 8">
            <a:extLst>
              <a:ext uri="{FF2B5EF4-FFF2-40B4-BE49-F238E27FC236}">
                <a16:creationId xmlns:a16="http://schemas.microsoft.com/office/drawing/2014/main" id="{7141AE4E-36D0-4176-9FCB-E5803788939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580782" y="6025581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nb-NO" noProof="0"/>
              <a:t>Tittel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b-NO" noProof="0"/>
              <a:t>20XX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/>
              <a:t>Tittel på salgspresentasjon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507401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si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01F6AC7C-4EFC-4C76-8784-963130151FD5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1137509" y="1859777"/>
            <a:ext cx="1819656" cy="151790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nb-NO" noProof="0"/>
              <a:t>Legg til innhold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02AED95B-59A7-4359-BD74-24F920F715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8637" y="3444752"/>
            <a:ext cx="2057400" cy="64008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nb-NO" noProof="0"/>
              <a:t>Inndelingstittel</a:t>
            </a:r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286DAE13-A93D-453A-8164-3F1E97F8F2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4480" y="4110604"/>
            <a:ext cx="2057400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nb-NO" noProof="0"/>
              <a:t>Inndelingstittel</a:t>
            </a:r>
          </a:p>
        </p:txBody>
      </p:sp>
      <p:sp>
        <p:nvSpPr>
          <p:cNvPr id="10" name="Plassholder for tekst 7">
            <a:extLst>
              <a:ext uri="{FF2B5EF4-FFF2-40B4-BE49-F238E27FC236}">
                <a16:creationId xmlns:a16="http://schemas.microsoft.com/office/drawing/2014/main" id="{1FD2C3F4-5FD0-4B09-A5D5-7365D61084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4480" y="4483110"/>
            <a:ext cx="2057400" cy="9144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nb-NO" noProof="0"/>
              <a:t>Inndelingsbeskrivelse</a:t>
            </a:r>
          </a:p>
        </p:txBody>
      </p:sp>
      <p:sp>
        <p:nvSpPr>
          <p:cNvPr id="28" name="Plassholder for innhold 13">
            <a:extLst>
              <a:ext uri="{FF2B5EF4-FFF2-40B4-BE49-F238E27FC236}">
                <a16:creationId xmlns:a16="http://schemas.microsoft.com/office/drawing/2014/main" id="{7BF6ABBB-7B41-4F0C-8416-9C72862D93CB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3859487" y="1859777"/>
            <a:ext cx="1819656" cy="151790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nb-NO" noProof="0"/>
              <a:t>Legg til innhold</a:t>
            </a:r>
          </a:p>
        </p:txBody>
      </p:sp>
      <p:sp>
        <p:nvSpPr>
          <p:cNvPr id="30" name="Plassholder for tekst 7">
            <a:extLst>
              <a:ext uri="{FF2B5EF4-FFF2-40B4-BE49-F238E27FC236}">
                <a16:creationId xmlns:a16="http://schemas.microsoft.com/office/drawing/2014/main" id="{E1B58033-4461-43F1-8E7C-C6E5988BDE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40615" y="3444752"/>
            <a:ext cx="2057400" cy="64008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nb-NO" noProof="0"/>
              <a:t>Inndelingstittel</a:t>
            </a:r>
          </a:p>
        </p:txBody>
      </p:sp>
      <p:sp>
        <p:nvSpPr>
          <p:cNvPr id="31" name="Plassholder for tekst 7">
            <a:extLst>
              <a:ext uri="{FF2B5EF4-FFF2-40B4-BE49-F238E27FC236}">
                <a16:creationId xmlns:a16="http://schemas.microsoft.com/office/drawing/2014/main" id="{80CE999C-FC94-4BF1-BBCE-0A3A934097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6458" y="4110604"/>
            <a:ext cx="2057400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nb-NO" noProof="0"/>
              <a:t>Inndelingstittel</a:t>
            </a:r>
          </a:p>
        </p:txBody>
      </p:sp>
      <p:sp>
        <p:nvSpPr>
          <p:cNvPr id="32" name="Plassholder for tekst 7">
            <a:extLst>
              <a:ext uri="{FF2B5EF4-FFF2-40B4-BE49-F238E27FC236}">
                <a16:creationId xmlns:a16="http://schemas.microsoft.com/office/drawing/2014/main" id="{6AFDE949-FC25-431E-8298-75F5A7B83A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56458" y="4483110"/>
            <a:ext cx="2057400" cy="9144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nb-NO" noProof="0"/>
              <a:t>Inndelingsbeskrivelse</a:t>
            </a:r>
          </a:p>
        </p:txBody>
      </p:sp>
      <p:sp>
        <p:nvSpPr>
          <p:cNvPr id="29" name="Plassholder for innhold 13">
            <a:extLst>
              <a:ext uri="{FF2B5EF4-FFF2-40B4-BE49-F238E27FC236}">
                <a16:creationId xmlns:a16="http://schemas.microsoft.com/office/drawing/2014/main" id="{426B07AE-648A-4C6E-8FE4-B8C6D4A1B42E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6549780" y="1859777"/>
            <a:ext cx="1819656" cy="151790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nb-NO" noProof="0"/>
              <a:t>Legg til innhold</a:t>
            </a:r>
          </a:p>
        </p:txBody>
      </p:sp>
      <p:sp>
        <p:nvSpPr>
          <p:cNvPr id="34" name="Plassholder for tekst 7">
            <a:extLst>
              <a:ext uri="{FF2B5EF4-FFF2-40B4-BE49-F238E27FC236}">
                <a16:creationId xmlns:a16="http://schemas.microsoft.com/office/drawing/2014/main" id="{BAB49F71-4118-47B2-B571-8DC9A3E940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0908" y="3444752"/>
            <a:ext cx="2057400" cy="64008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nb-NO" noProof="0"/>
              <a:t>Inndelingstittel</a:t>
            </a:r>
          </a:p>
        </p:txBody>
      </p:sp>
      <p:sp>
        <p:nvSpPr>
          <p:cNvPr id="35" name="Plassholder for tekst 7">
            <a:extLst>
              <a:ext uri="{FF2B5EF4-FFF2-40B4-BE49-F238E27FC236}">
                <a16:creationId xmlns:a16="http://schemas.microsoft.com/office/drawing/2014/main" id="{E6D674D8-A1E4-4A7E-929B-32FBA30823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30908" y="4110604"/>
            <a:ext cx="2057400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nb-NO" noProof="0"/>
              <a:t>Inndelingstittel</a:t>
            </a:r>
          </a:p>
        </p:txBody>
      </p:sp>
      <p:sp>
        <p:nvSpPr>
          <p:cNvPr id="36" name="Plassholder for tekst 7">
            <a:extLst>
              <a:ext uri="{FF2B5EF4-FFF2-40B4-BE49-F238E27FC236}">
                <a16:creationId xmlns:a16="http://schemas.microsoft.com/office/drawing/2014/main" id="{18E1E8CE-0AA4-4E2F-8DD0-006946935A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0908" y="4483110"/>
            <a:ext cx="2057400" cy="9144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nb-NO" noProof="0"/>
              <a:t>Inndelingsbeskrivelse</a:t>
            </a:r>
          </a:p>
        </p:txBody>
      </p:sp>
      <p:sp>
        <p:nvSpPr>
          <p:cNvPr id="42" name="Plassholder for innhold 13">
            <a:extLst>
              <a:ext uri="{FF2B5EF4-FFF2-40B4-BE49-F238E27FC236}">
                <a16:creationId xmlns:a16="http://schemas.microsoft.com/office/drawing/2014/main" id="{0C1E203C-1E7A-4194-97B0-B477E6F37235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9264601" y="1859777"/>
            <a:ext cx="1819656" cy="151790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nb-NO" noProof="0"/>
              <a:t>Legg til innhold</a:t>
            </a:r>
          </a:p>
        </p:txBody>
      </p:sp>
      <p:sp>
        <p:nvSpPr>
          <p:cNvPr id="38" name="Plassholder for tekst 7">
            <a:extLst>
              <a:ext uri="{FF2B5EF4-FFF2-40B4-BE49-F238E27FC236}">
                <a16:creationId xmlns:a16="http://schemas.microsoft.com/office/drawing/2014/main" id="{C03A45F5-F36F-429B-9C83-90B1DB716F2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45729" y="3444752"/>
            <a:ext cx="2057400" cy="64008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nb-NO" noProof="0"/>
              <a:t>Inndelingstittel</a:t>
            </a:r>
          </a:p>
        </p:txBody>
      </p:sp>
      <p:sp>
        <p:nvSpPr>
          <p:cNvPr id="39" name="Plassholder for tekst 7">
            <a:extLst>
              <a:ext uri="{FF2B5EF4-FFF2-40B4-BE49-F238E27FC236}">
                <a16:creationId xmlns:a16="http://schemas.microsoft.com/office/drawing/2014/main" id="{6A7CD68A-F84C-4F36-A46D-DB7BA329AB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5729" y="4110604"/>
            <a:ext cx="2057400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nb-NO" noProof="0"/>
              <a:t>Inndelingstittel</a:t>
            </a:r>
          </a:p>
        </p:txBody>
      </p:sp>
      <p:sp>
        <p:nvSpPr>
          <p:cNvPr id="40" name="Plassholder for tekst 7">
            <a:extLst>
              <a:ext uri="{FF2B5EF4-FFF2-40B4-BE49-F238E27FC236}">
                <a16:creationId xmlns:a16="http://schemas.microsoft.com/office/drawing/2014/main" id="{E67019EA-0584-46F5-BDB3-D2B3C717B01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5729" y="4483110"/>
            <a:ext cx="2057400" cy="9144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nb-NO" noProof="0"/>
              <a:t>Inndelingsbeskrivelse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38EA36FF-A158-49B3-9C17-39C94920B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8617" y="1792705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FF42D5D-9DBF-475A-BC06-666D080D3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0595" y="1800726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A6AEDC3F-C3D2-4184-860D-65645BBD6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70888" y="1800725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C227352-6F71-4914-9AB1-AB4448667E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5709" y="1820775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b-NO" noProof="0"/>
              <a:t>20XX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/>
              <a:t>Tittel på salgspresentasjon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422894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m 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6C593254-CE4F-4114-A997-06CBC039F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05111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1400" y="365125"/>
            <a:ext cx="7287768" cy="1325563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5E7DBF41-B4A1-4B29-B32C-DDF5058C12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000" y="1941230"/>
            <a:ext cx="9144000" cy="2286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E442D9A9-D2E2-42FD-945D-1EF6DC4351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84448" y="4407408"/>
            <a:ext cx="7287768" cy="1371600"/>
          </a:xfrm>
        </p:spPr>
        <p:txBody>
          <a:bodyPr rtlCol="0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b-NO" noProof="0"/>
              <a:t>20XX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/>
              <a:t>Tittel på salgspresentasjon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5390676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dr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6B487E6-6563-4EEC-A349-2257BBAFD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305111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8334" y="1062164"/>
            <a:ext cx="5005466" cy="1325563"/>
          </a:xfrm>
        </p:spPr>
        <p:txBody>
          <a:bodyPr rtlCol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EED971A8-4C6D-471D-A690-8CD6662922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1935" y="1143000"/>
            <a:ext cx="4953000" cy="4572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0ECB8E5B-4859-4892-A062-C831DA527F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6988" y="2555875"/>
            <a:ext cx="4953000" cy="3159125"/>
          </a:xfrm>
        </p:spPr>
        <p:txBody>
          <a:bodyPr rtlCol="0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9144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13716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18288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b-NO" noProof="0"/>
              <a:t>20XX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/>
              <a:t>Tittel på salgspresentasjon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893847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28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en ta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425" y="4689888"/>
            <a:ext cx="5029200" cy="1371600"/>
          </a:xfrm>
        </p:spPr>
        <p:txBody>
          <a:bodyPr rtlCol="0" anchor="ctr" anchorCtr="0">
            <a:normAutofit/>
          </a:bodyPr>
          <a:lstStyle>
            <a:lvl1pPr algn="ctr">
              <a:defRPr sz="4400"/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390524"/>
            <a:ext cx="5637276" cy="41148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10" name="Plassholder for bilde 7">
            <a:extLst>
              <a:ext uri="{FF2B5EF4-FFF2-40B4-BE49-F238E27FC236}">
                <a16:creationId xmlns:a16="http://schemas.microsoft.com/office/drawing/2014/main" id="{6B717642-3C5E-4830-BCBC-E7FAE8B7794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390524"/>
            <a:ext cx="5637276" cy="41148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1A83FC01-0C03-4607-B5EA-8C230EA7CA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60759" y="4687863"/>
            <a:ext cx="5029200" cy="1463040"/>
          </a:xfrm>
        </p:spPr>
        <p:txBody>
          <a:bodyPr rtlCol="0" anchor="ctr" anchorCtr="0">
            <a:noAutofit/>
          </a:bodyPr>
          <a:lstStyle>
            <a:lvl1pPr marL="0" indent="0">
              <a:lnSpc>
                <a:spcPts val="2000"/>
              </a:lnSpc>
              <a:buNone/>
              <a:defRPr sz="1600"/>
            </a:lvl1pPr>
            <a:lvl2pPr marL="457200" indent="0">
              <a:lnSpc>
                <a:spcPts val="2000"/>
              </a:lnSpc>
              <a:buNone/>
              <a:defRPr sz="1600"/>
            </a:lvl2pPr>
            <a:lvl3pPr marL="914400" indent="0">
              <a:lnSpc>
                <a:spcPts val="2000"/>
              </a:lnSpc>
              <a:spcBef>
                <a:spcPts val="0"/>
              </a:spcBef>
              <a:buNone/>
              <a:defRPr sz="1600"/>
            </a:lvl3pPr>
            <a:lvl4pPr marL="1371600" indent="0">
              <a:lnSpc>
                <a:spcPts val="2000"/>
              </a:lnSpc>
              <a:buNone/>
              <a:defRPr sz="1600"/>
            </a:lvl4pPr>
            <a:lvl5pPr marL="1828800" indent="0">
              <a:lnSpc>
                <a:spcPts val="2000"/>
              </a:lnSpc>
              <a:buNone/>
              <a:defRPr sz="16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b-NO" noProof="0"/>
              <a:t>20XX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/>
              <a:t>Tittel på salgspresentasjon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2082219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390524"/>
            <a:ext cx="11274552" cy="4171951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b-NO" noProof="0"/>
              <a:t>20XX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/>
              <a:t>Tittel på salgspresentasjon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99C910F3-1CC6-467F-A64A-2DDFE46320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425" y="4689888"/>
            <a:ext cx="5029200" cy="1371600"/>
          </a:xfrm>
        </p:spPr>
        <p:txBody>
          <a:bodyPr rtlCol="0" anchor="ctr" anchorCtr="0">
            <a:normAutofit/>
          </a:bodyPr>
          <a:lstStyle>
            <a:lvl1pPr algn="ctr">
              <a:defRPr sz="4400"/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5550E3EA-37A2-40C0-A78F-3C0AB0F781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60759" y="4687863"/>
            <a:ext cx="5029200" cy="1463040"/>
          </a:xfrm>
        </p:spPr>
        <p:txBody>
          <a:bodyPr rtlCol="0" anchor="ctr" anchorCtr="0">
            <a:noAutofit/>
          </a:bodyPr>
          <a:lstStyle>
            <a:lvl1pPr marL="0" indent="0">
              <a:lnSpc>
                <a:spcPts val="1800"/>
              </a:lnSpc>
              <a:buNone/>
              <a:defRPr sz="1600"/>
            </a:lvl1pPr>
            <a:lvl2pPr marL="457200" indent="0">
              <a:lnSpc>
                <a:spcPts val="1800"/>
              </a:lnSpc>
              <a:buNone/>
              <a:defRPr sz="1600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600"/>
            </a:lvl3pPr>
            <a:lvl4pPr marL="1371600" indent="0">
              <a:lnSpc>
                <a:spcPts val="1800"/>
              </a:lnSpc>
              <a:buNone/>
              <a:defRPr sz="1600"/>
            </a:lvl4pPr>
            <a:lvl5pPr marL="1828800" indent="0">
              <a:lnSpc>
                <a:spcPts val="1800"/>
              </a:lnSpc>
              <a:buNone/>
              <a:defRPr sz="16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632446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b-NO" noProof="0"/>
              <a:t>20XX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/>
              <a:t>Tittel på salgspresentasjon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6799299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3A79566-C1F8-443D-A135-C66889847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b-NO" noProof="0"/>
              <a:t>20XX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35CF363-F733-460B-9E71-BF70442AC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/>
              <a:t>Tittel på salgspresentasjon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3B0FA47-58F4-4B95-AD52-4EFE7977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489493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onne for innho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ekst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719628"/>
            <a:ext cx="3300183" cy="554038"/>
          </a:xfrm>
        </p:spPr>
        <p:txBody>
          <a:bodyPr rtlCol="0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b-NO" noProof="0"/>
              <a:t>Klikk for å legge til undertittel</a:t>
            </a:r>
          </a:p>
        </p:txBody>
      </p:sp>
      <p:sp>
        <p:nvSpPr>
          <p:cNvPr id="17" name="Plassholder for tekst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2332649"/>
            <a:ext cx="3299434" cy="3529013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31" name="Plassholder for tekst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2182" y="1719628"/>
            <a:ext cx="3300183" cy="554038"/>
          </a:xfrm>
        </p:spPr>
        <p:txBody>
          <a:bodyPr rtlCol="0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b-NO" noProof="0"/>
              <a:t>Klikk for å legge til undertittel</a:t>
            </a:r>
          </a:p>
        </p:txBody>
      </p:sp>
      <p:sp>
        <p:nvSpPr>
          <p:cNvPr id="32" name="Plassholder for tekst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62557" y="2332649"/>
            <a:ext cx="3299434" cy="3529013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33" name="Plassholder for tekst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86164" y="1719628"/>
            <a:ext cx="3300183" cy="554038"/>
          </a:xfrm>
        </p:spPr>
        <p:txBody>
          <a:bodyPr rtlCol="0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b-NO" noProof="0"/>
              <a:t>Klikk for å legge til undertittel</a:t>
            </a:r>
          </a:p>
        </p:txBody>
      </p:sp>
      <p:sp>
        <p:nvSpPr>
          <p:cNvPr id="34" name="Plassholder for tekst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86913" y="2332649"/>
            <a:ext cx="3299434" cy="3529013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nb-NO" noProof="0"/>
              <a:t>20XX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nb-NO" noProof="0"/>
              <a:t>Tittel på salgspresentasjon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9070860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813B5FF-9D53-4FD4-B752-22F188FA0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b-NO" noProof="0"/>
              <a:t>20XX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9083EC5-999D-4EF5-A22C-FD19C31D5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/>
              <a:t>Tittel på salgspresentasjon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5215B34-3A95-488E-8DAD-34652A5BE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9254976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8B4411E-20EA-4627-8A68-17038DCE18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974E5B2-1EB9-4222-8FAB-65BDC9A95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C197C18-82B5-4EB5-9010-63FFB7F53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732AD86-1F8B-4DE6-9736-793E17817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b-NO" noProof="0"/>
              <a:t>20XX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A60A3B3-8B02-4D8B-A982-7C7CA03A9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/>
              <a:t>Tittel på salgspresentasjon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89C9CBB-7187-447C-9F33-04CFDCD0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9888139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3925D6D-4906-4DAB-B1BA-9436026FE6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C9975A10-62C2-4D29-B192-A142562FE0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3B58235-2C90-48E1-8A68-7413F783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2FCAF9B-D406-4E4F-B804-AF188F651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b-NO" noProof="0"/>
              <a:t>20XX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E5FF7C-B4CA-48C1-B1A5-2AA329D34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/>
              <a:t>Tittel på salgspresentasjon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AAABB43-2086-4CDB-B2A4-E51E7D83C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547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8686" y="365125"/>
            <a:ext cx="9986601" cy="1325563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8692" y="1912336"/>
            <a:ext cx="41148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73892" y="1874838"/>
            <a:ext cx="41148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E725FCE9-B62D-4B16-807B-9D0D63E93B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08692" y="2388253"/>
            <a:ext cx="4114800" cy="914400"/>
          </a:xfrm>
        </p:spPr>
        <p:txBody>
          <a:bodyPr rtlCol="0"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14" name="Plassholder for tekst 12">
            <a:extLst>
              <a:ext uri="{FF2B5EF4-FFF2-40B4-BE49-F238E27FC236}">
                <a16:creationId xmlns:a16="http://schemas.microsoft.com/office/drawing/2014/main" id="{BA57DF8C-FA7C-490B-98CE-CDE7957EE7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73892" y="2337741"/>
            <a:ext cx="4114800" cy="914400"/>
          </a:xfrm>
        </p:spPr>
        <p:txBody>
          <a:bodyPr rtlCol="0"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19" name="Plassholder for tekst 2">
            <a:extLst>
              <a:ext uri="{FF2B5EF4-FFF2-40B4-BE49-F238E27FC236}">
                <a16:creationId xmlns:a16="http://schemas.microsoft.com/office/drawing/2014/main" id="{FF039F13-B78B-4A7E-AB1D-94C070BAE97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1518687" y="3608720"/>
            <a:ext cx="41148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20" name="Plassholder for tekst 4">
            <a:extLst>
              <a:ext uri="{FF2B5EF4-FFF2-40B4-BE49-F238E27FC236}">
                <a16:creationId xmlns:a16="http://schemas.microsoft.com/office/drawing/2014/main" id="{525F4B91-27EE-47AC-BBD0-A66FE53A04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83887" y="3571222"/>
            <a:ext cx="41148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21" name="Plassholder for tekst 12">
            <a:extLst>
              <a:ext uri="{FF2B5EF4-FFF2-40B4-BE49-F238E27FC236}">
                <a16:creationId xmlns:a16="http://schemas.microsoft.com/office/drawing/2014/main" id="{1F0A1756-3486-46A9-9DD3-7BFA5FF757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18687" y="4084637"/>
            <a:ext cx="4114800" cy="914400"/>
          </a:xfrm>
        </p:spPr>
        <p:txBody>
          <a:bodyPr rtlCol="0"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22" name="Plassholder for tekst 12">
            <a:extLst>
              <a:ext uri="{FF2B5EF4-FFF2-40B4-BE49-F238E27FC236}">
                <a16:creationId xmlns:a16="http://schemas.microsoft.com/office/drawing/2014/main" id="{F50C0C1C-5BD4-4F62-8AB2-50B1FE4A7D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83887" y="4034125"/>
            <a:ext cx="4114800" cy="914400"/>
          </a:xfrm>
        </p:spPr>
        <p:txBody>
          <a:bodyPr rtlCol="0"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</p:txBody>
      </p:sp>
      <p:sp>
        <p:nvSpPr>
          <p:cNvPr id="15" name="Plassholder for bilde 10">
            <a:extLst>
              <a:ext uri="{FF2B5EF4-FFF2-40B4-BE49-F238E27FC236}">
                <a16:creationId xmlns:a16="http://schemas.microsoft.com/office/drawing/2014/main" id="{A12F2D63-1E00-4379-A32F-B52857A502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5943600"/>
            <a:ext cx="12188952" cy="9144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b-NO" noProof="0"/>
              <a:t>20XX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b-NO" noProof="0"/>
              <a:t>Tittel på salgspresentasjon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742711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øs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0" y="365125"/>
            <a:ext cx="4602318" cy="1325563"/>
          </a:xfrm>
        </p:spPr>
        <p:txBody>
          <a:bodyPr rtlCol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AA39532F-F90D-47C0-89E1-06A3DED593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0" y="1691640"/>
            <a:ext cx="3931920" cy="338328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14" name="Plassholder for tekst 12">
            <a:extLst>
              <a:ext uri="{FF2B5EF4-FFF2-40B4-BE49-F238E27FC236}">
                <a16:creationId xmlns:a16="http://schemas.microsoft.com/office/drawing/2014/main" id="{BA57DF8C-FA7C-490B-98CE-CDE7957EE7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58000" y="2093976"/>
            <a:ext cx="4572000" cy="530352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20" name="Plassholder for tekst 4">
            <a:extLst>
              <a:ext uri="{FF2B5EF4-FFF2-40B4-BE49-F238E27FC236}">
                <a16:creationId xmlns:a16="http://schemas.microsoft.com/office/drawing/2014/main" id="{525F4B91-27EE-47AC-BBD0-A66FE53A04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58000" y="2962656"/>
            <a:ext cx="3931920" cy="338328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22" name="Plassholder for tekst 12">
            <a:extLst>
              <a:ext uri="{FF2B5EF4-FFF2-40B4-BE49-F238E27FC236}">
                <a16:creationId xmlns:a16="http://schemas.microsoft.com/office/drawing/2014/main" id="{F50C0C1C-5BD4-4F62-8AB2-50B1FE4A7D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58000" y="3310128"/>
            <a:ext cx="4572000" cy="530352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23" name="Plassholder for tekst 4">
            <a:extLst>
              <a:ext uri="{FF2B5EF4-FFF2-40B4-BE49-F238E27FC236}">
                <a16:creationId xmlns:a16="http://schemas.microsoft.com/office/drawing/2014/main" id="{8462AFAF-169F-4E2A-AC00-6E866659547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70354" y="3931920"/>
            <a:ext cx="3931920" cy="338328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24" name="Plassholder for tekst 12">
            <a:extLst>
              <a:ext uri="{FF2B5EF4-FFF2-40B4-BE49-F238E27FC236}">
                <a16:creationId xmlns:a16="http://schemas.microsoft.com/office/drawing/2014/main" id="{9FDE6BB6-DE86-4B19-B83F-5B83A89477B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70354" y="4270248"/>
            <a:ext cx="4572000" cy="530352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25" name="Plassholder for tekst 4">
            <a:extLst>
              <a:ext uri="{FF2B5EF4-FFF2-40B4-BE49-F238E27FC236}">
                <a16:creationId xmlns:a16="http://schemas.microsoft.com/office/drawing/2014/main" id="{2B544474-29CA-4D8E-AC15-C05ABDF6067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70354" y="4855464"/>
            <a:ext cx="3931920" cy="338328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26" name="Plassholder for tekst 12">
            <a:extLst>
              <a:ext uri="{FF2B5EF4-FFF2-40B4-BE49-F238E27FC236}">
                <a16:creationId xmlns:a16="http://schemas.microsoft.com/office/drawing/2014/main" id="{7C778245-11E1-4B65-ADC1-E9D3DE34E5D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870354" y="5193792"/>
            <a:ext cx="4572000" cy="530352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b-NO" noProof="0"/>
              <a:t>20XX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356350"/>
            <a:ext cx="3448050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nb-NO" noProof="0"/>
              <a:t>Tittel på salgspresentasjon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3398" y="6356350"/>
            <a:ext cx="9144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21357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ktoversi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EB1C922A-9F54-409C-8C2C-90A55B890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00706" y="0"/>
            <a:ext cx="6095999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922" y="365125"/>
            <a:ext cx="5386078" cy="1325563"/>
          </a:xfrm>
        </p:spPr>
        <p:txBody>
          <a:bodyPr rtlCol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AA39532F-F90D-47C0-89E1-06A3DED593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4384" y="1566525"/>
            <a:ext cx="3401568" cy="3712464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9922" y="1893053"/>
            <a:ext cx="22860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57506" y="1893053"/>
            <a:ext cx="22860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E725FCE9-B62D-4B16-807B-9D0D63E93B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922" y="2368970"/>
            <a:ext cx="2286000" cy="13716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14" name="Plassholder for tekst 12">
            <a:extLst>
              <a:ext uri="{FF2B5EF4-FFF2-40B4-BE49-F238E27FC236}">
                <a16:creationId xmlns:a16="http://schemas.microsoft.com/office/drawing/2014/main" id="{BA57DF8C-FA7C-490B-98CE-CDE7957EE7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57506" y="2355956"/>
            <a:ext cx="2286000" cy="13716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19" name="Plassholder for tekst 2">
            <a:extLst>
              <a:ext uri="{FF2B5EF4-FFF2-40B4-BE49-F238E27FC236}">
                <a16:creationId xmlns:a16="http://schemas.microsoft.com/office/drawing/2014/main" id="{FF039F13-B78B-4A7E-AB1D-94C070BAE97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19917" y="3843877"/>
            <a:ext cx="22860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20" name="Plassholder for tekst 4">
            <a:extLst>
              <a:ext uri="{FF2B5EF4-FFF2-40B4-BE49-F238E27FC236}">
                <a16:creationId xmlns:a16="http://schemas.microsoft.com/office/drawing/2014/main" id="{525F4B91-27EE-47AC-BBD0-A66FE53A04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67501" y="3843877"/>
            <a:ext cx="22860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21" name="Plassholder for tekst 12">
            <a:extLst>
              <a:ext uri="{FF2B5EF4-FFF2-40B4-BE49-F238E27FC236}">
                <a16:creationId xmlns:a16="http://schemas.microsoft.com/office/drawing/2014/main" id="{1F0A1756-3486-46A9-9DD3-7BFA5FF757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9917" y="4319794"/>
            <a:ext cx="2286000" cy="13716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22" name="Plassholder for tekst 12">
            <a:extLst>
              <a:ext uri="{FF2B5EF4-FFF2-40B4-BE49-F238E27FC236}">
                <a16:creationId xmlns:a16="http://schemas.microsoft.com/office/drawing/2014/main" id="{F50C0C1C-5BD4-4F62-8AB2-50B1FE4A7D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67501" y="4306780"/>
            <a:ext cx="2286000" cy="13716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847850" cy="365125"/>
          </a:xfrm>
        </p:spPr>
        <p:txBody>
          <a:bodyPr rtlCol="0"/>
          <a:lstStyle/>
          <a:p>
            <a:pPr rtl="0"/>
            <a:r>
              <a:rPr lang="nb-NO" noProof="0"/>
              <a:t>20XX</a:t>
            </a:r>
          </a:p>
        </p:txBody>
      </p:sp>
      <p:sp>
        <p:nvSpPr>
          <p:cNvPr id="18" name="Plassholder for bunntekst 7">
            <a:extLst>
              <a:ext uri="{FF2B5EF4-FFF2-40B4-BE49-F238E27FC236}">
                <a16:creationId xmlns:a16="http://schemas.microsoft.com/office/drawing/2014/main" id="{37667359-6B2F-4D7C-932B-CE6A0E91C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356350"/>
            <a:ext cx="3448050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nb-NO" noProof="0"/>
              <a:t>Tittel på salgspresentasjon</a:t>
            </a:r>
          </a:p>
        </p:txBody>
      </p:sp>
      <p:sp>
        <p:nvSpPr>
          <p:cNvPr id="23" name="Plassholder for lysbildenummer 8">
            <a:extLst>
              <a:ext uri="{FF2B5EF4-FFF2-40B4-BE49-F238E27FC236}">
                <a16:creationId xmlns:a16="http://schemas.microsoft.com/office/drawing/2014/main" id="{C69C9BA9-6130-4098-A0A6-E1A00A3B6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3398" y="6356350"/>
            <a:ext cx="9144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899692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oblem og sammendr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6B487E6-6563-4EEC-A349-2257BBAFD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305111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8334" y="1062164"/>
            <a:ext cx="5005466" cy="1325563"/>
          </a:xfrm>
        </p:spPr>
        <p:txBody>
          <a:bodyPr rtlCol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EED971A8-4C6D-471D-A690-8CD6662922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1935" y="1143000"/>
            <a:ext cx="4953000" cy="4572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0ECB8E5B-4859-4892-A062-C831DA527F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6988" y="2555875"/>
            <a:ext cx="4953000" cy="3159125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2pPr>
            <a:lvl3pPr marL="9144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3pPr>
            <a:lvl4pPr marL="13716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4pPr>
            <a:lvl5pPr marL="18288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b-NO" noProof="0"/>
              <a:t>20XX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/>
              <a:t>Tittel på salgspresentasjon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865806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2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delingssk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51112" y="3513220"/>
            <a:ext cx="8682164" cy="1828799"/>
          </a:xfrm>
          <a:solidFill>
            <a:schemeClr val="accent3">
              <a:alpha val="90000"/>
            </a:schemeClr>
          </a:solidFill>
        </p:spPr>
        <p:txBody>
          <a:bodyPr lIns="1371600" tIns="0" bIns="0" rtlCol="0" anchor="ctr">
            <a:noAutofit/>
          </a:bodyPr>
          <a:lstStyle>
            <a:lvl1pPr algn="ctr">
              <a:defRPr sz="5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nb-NO" noProof="0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99958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retningsmod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18" name="Plassholder for bilde 15">
            <a:extLst>
              <a:ext uri="{FF2B5EF4-FFF2-40B4-BE49-F238E27FC236}">
                <a16:creationId xmlns:a16="http://schemas.microsoft.com/office/drawing/2014/main" id="{43CBE128-6D8D-4605-B225-5A34FFB1F25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910104" y="1965960"/>
            <a:ext cx="2286000" cy="228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nb-NO" noProof="0"/>
              <a:t>Klikk ikonet for å legge til bilde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11096" y="4311688"/>
            <a:ext cx="2286000" cy="36000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Punkt 2</a:t>
            </a:r>
          </a:p>
        </p:txBody>
      </p:sp>
      <p:sp>
        <p:nvSpPr>
          <p:cNvPr id="10" name="Plassholder for tekst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11096" y="4773703"/>
            <a:ext cx="2286000" cy="1005840"/>
          </a:xfrm>
        </p:spPr>
        <p:txBody>
          <a:bodyPr rtlCol="0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b-NO" noProof="0"/>
              <a:t>Punktbeskrivelse</a:t>
            </a:r>
          </a:p>
        </p:txBody>
      </p:sp>
      <p:sp>
        <p:nvSpPr>
          <p:cNvPr id="19" name="Plassholder for bilde 15">
            <a:extLst>
              <a:ext uri="{FF2B5EF4-FFF2-40B4-BE49-F238E27FC236}">
                <a16:creationId xmlns:a16="http://schemas.microsoft.com/office/drawing/2014/main" id="{E63C0874-8701-4CED-B60A-61A655FB5A5F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951917" y="1965960"/>
            <a:ext cx="2286000" cy="228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nb-NO" noProof="0"/>
              <a:t>Klikk ikonet for å legge til bilde</a:t>
            </a:r>
          </a:p>
        </p:txBody>
      </p:sp>
      <p:sp>
        <p:nvSpPr>
          <p:cNvPr id="11" name="Plassholder for tekst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956048" y="4311688"/>
            <a:ext cx="2286000" cy="36000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Punkt 3</a:t>
            </a:r>
          </a:p>
        </p:txBody>
      </p:sp>
      <p:sp>
        <p:nvSpPr>
          <p:cNvPr id="12" name="Plassholder for tekst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956048" y="4773703"/>
            <a:ext cx="2286000" cy="1005840"/>
          </a:xfrm>
        </p:spPr>
        <p:txBody>
          <a:bodyPr rtlCol="0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b-NO" noProof="0"/>
              <a:t>Punktbeskrivelse</a:t>
            </a:r>
          </a:p>
        </p:txBody>
      </p:sp>
      <p:sp>
        <p:nvSpPr>
          <p:cNvPr id="20" name="Plassholder for bilde 15">
            <a:extLst>
              <a:ext uri="{FF2B5EF4-FFF2-40B4-BE49-F238E27FC236}">
                <a16:creationId xmlns:a16="http://schemas.microsoft.com/office/drawing/2014/main" id="{F223D9C7-A9C3-4D38-B4D8-9CAB3A19CF51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993730" y="1965960"/>
            <a:ext cx="2286000" cy="228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nb-NO" noProof="0"/>
              <a:t>Klikk ikonet for å legge til bilde</a:t>
            </a:r>
          </a:p>
        </p:txBody>
      </p:sp>
      <p:sp>
        <p:nvSpPr>
          <p:cNvPr id="13" name="Plassholder for tekst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991856" y="4311688"/>
            <a:ext cx="2286000" cy="36000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Punkt 4</a:t>
            </a:r>
          </a:p>
        </p:txBody>
      </p:sp>
      <p:sp>
        <p:nvSpPr>
          <p:cNvPr id="14" name="Plassholder for tekst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991856" y="4773703"/>
            <a:ext cx="2286000" cy="1005840"/>
          </a:xfrm>
        </p:spPr>
        <p:txBody>
          <a:bodyPr rtlCol="0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b-NO" noProof="0"/>
              <a:t>Punktbeskrivelse</a:t>
            </a:r>
          </a:p>
        </p:txBody>
      </p:sp>
      <p:sp>
        <p:nvSpPr>
          <p:cNvPr id="15" name="Plassholder for dato 1">
            <a:extLst>
              <a:ext uri="{FF2B5EF4-FFF2-40B4-BE49-F238E27FC236}">
                <a16:creationId xmlns:a16="http://schemas.microsoft.com/office/drawing/2014/main" id="{6FCC4B1F-E859-43CC-8B33-EE155744227A}"/>
              </a:ext>
            </a:extLst>
          </p:cNvPr>
          <p:cNvSpPr>
            <a:spLocks noGrp="1"/>
          </p:cNvSpPr>
          <p:nvPr>
            <p:ph type="dt" sz="half" idx="45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nb-NO" noProof="0"/>
              <a:t>20XX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b-NO" noProof="0"/>
              <a:t>Tittel på salgspresentasjon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500680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kurr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2072" y="365125"/>
            <a:ext cx="10193315" cy="1325563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2073" y="1853548"/>
            <a:ext cx="4572000" cy="64008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91BC8B9-8F2B-4131-A090-0ACBEEE80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2073" y="2505075"/>
            <a:ext cx="4572000" cy="3200400"/>
          </a:xfrm>
        </p:spPr>
        <p:txBody>
          <a:bodyPr rtlCol="0">
            <a:normAutofit/>
          </a:bodyPr>
          <a:lstStyle>
            <a:lvl1pPr>
              <a:lnSpc>
                <a:spcPts val="2600"/>
              </a:lnSpc>
              <a:defRPr sz="1600"/>
            </a:lvl1pPr>
            <a:lvl2pPr>
              <a:lnSpc>
                <a:spcPts val="2600"/>
              </a:lnSpc>
              <a:defRPr sz="1600"/>
            </a:lvl2pPr>
            <a:lvl3pPr>
              <a:lnSpc>
                <a:spcPts val="2600"/>
              </a:lnSpc>
              <a:defRPr sz="1600"/>
            </a:lvl3pPr>
            <a:lvl4pPr>
              <a:lnSpc>
                <a:spcPts val="2600"/>
              </a:lnSpc>
              <a:defRPr sz="1600"/>
            </a:lvl4pPr>
            <a:lvl5pPr>
              <a:lnSpc>
                <a:spcPts val="2600"/>
              </a:lnSpc>
              <a:defRPr sz="16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4485" y="1853548"/>
            <a:ext cx="4572000" cy="640080"/>
          </a:xfrm>
          <a:noFill/>
        </p:spPr>
        <p:txBody>
          <a:bodyPr rtlCol="0"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596ED23-22F0-421E-849C-630BEABF8B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4485" y="2505075"/>
            <a:ext cx="4572000" cy="3200400"/>
          </a:xfrm>
        </p:spPr>
        <p:txBody>
          <a:bodyPr rtlCol="0">
            <a:normAutofit/>
          </a:bodyPr>
          <a:lstStyle>
            <a:lvl1pPr>
              <a:lnSpc>
                <a:spcPts val="2600"/>
              </a:lnSpc>
              <a:defRPr sz="1600"/>
            </a:lvl1pPr>
            <a:lvl2pPr>
              <a:lnSpc>
                <a:spcPts val="2600"/>
              </a:lnSpc>
              <a:defRPr sz="1600"/>
            </a:lvl2pPr>
            <a:lvl3pPr>
              <a:lnSpc>
                <a:spcPts val="2600"/>
              </a:lnSpc>
              <a:defRPr sz="1600"/>
            </a:lvl3pPr>
            <a:lvl4pPr>
              <a:lnSpc>
                <a:spcPts val="2600"/>
              </a:lnSpc>
              <a:defRPr sz="1600"/>
            </a:lvl4pPr>
            <a:lvl5pPr>
              <a:lnSpc>
                <a:spcPts val="2600"/>
              </a:lnSpc>
              <a:defRPr sz="16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582C2B31-DB43-4AEF-AA1E-62866E69E5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5943600"/>
            <a:ext cx="12188952" cy="9144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b-NO" noProof="0"/>
              <a:t>20XX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b-NO" noProof="0"/>
              <a:t>Tittel på salgspresentasjon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750099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nb-NO" noProof="0"/>
              <a:t>20XX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nb-NO" noProof="0"/>
              <a:t>Tittel på salgspresentasjon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84" r:id="rId3"/>
    <p:sldLayoutId id="2147483671" r:id="rId4"/>
    <p:sldLayoutId id="2147483683" r:id="rId5"/>
    <p:sldLayoutId id="2147483667" r:id="rId6"/>
    <p:sldLayoutId id="2147483688" r:id="rId7"/>
    <p:sldLayoutId id="2147483673" r:id="rId8"/>
    <p:sldLayoutId id="2147483672" r:id="rId9"/>
    <p:sldLayoutId id="2147483669" r:id="rId10"/>
    <p:sldLayoutId id="2147483682" r:id="rId11"/>
    <p:sldLayoutId id="2147483663" r:id="rId12"/>
    <p:sldLayoutId id="2147483677" r:id="rId13"/>
    <p:sldLayoutId id="2147483653" r:id="rId14"/>
    <p:sldLayoutId id="2147483678" r:id="rId15"/>
    <p:sldLayoutId id="2147483650" r:id="rId16"/>
    <p:sldLayoutId id="2147483654" r:id="rId17"/>
    <p:sldLayoutId id="2147483681" r:id="rId18"/>
    <p:sldLayoutId id="2147483686" r:id="rId19"/>
    <p:sldLayoutId id="2147483690" r:id="rId20"/>
    <p:sldLayoutId id="2147483676" r:id="rId21"/>
    <p:sldLayoutId id="2147483680" r:id="rId22"/>
    <p:sldLayoutId id="2147483675" r:id="rId23"/>
    <p:sldLayoutId id="2147483652" r:id="rId24"/>
    <p:sldLayoutId id="2147483665" r:id="rId25"/>
    <p:sldLayoutId id="2147483655" r:id="rId26"/>
    <p:sldLayoutId id="2147483656" r:id="rId27"/>
    <p:sldLayoutId id="2147483657" r:id="rId2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920" userDrawn="1">
          <p15:clr>
            <a:srgbClr val="F26B43"/>
          </p15:clr>
        </p15:guide>
        <p15:guide id="4" pos="5760" userDrawn="1">
          <p15:clr>
            <a:srgbClr val="F26B43"/>
          </p15:clr>
        </p15:guide>
        <p15:guide id="5" pos="7248" userDrawn="1">
          <p15:clr>
            <a:srgbClr val="F26B43"/>
          </p15:clr>
        </p15:guide>
        <p15:guide id="6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Nordlyset@nubbenbarnehagedrift.no" TargetMode="External"/><Relationship Id="rId2" Type="http://schemas.openxmlformats.org/officeDocument/2006/relationships/hyperlink" Target="mailto:marthinetilrum@outlook.com" TargetMode="External"/><Relationship Id="rId1" Type="http://schemas.openxmlformats.org/officeDocument/2006/relationships/slideLayout" Target="../slideLayouts/slideLayout16.xml"/><Relationship Id="rId4" Type="http://schemas.openxmlformats.org/officeDocument/2006/relationships/hyperlink" Target="mailto:styrer@nubbenbarnehagedrift.no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948EE176-2F8F-794C-F1D3-F5A6F0E5E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3" r="-1" b="9328"/>
          <a:stretch>
            <a:fillRect/>
          </a:stretch>
        </p:blipFill>
        <p:spPr bwMode="auto">
          <a:xfrm>
            <a:off x="458724" y="390524"/>
            <a:ext cx="11274552" cy="417195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079" name="Date Placeholder 2">
            <a:extLst>
              <a:ext uri="{FF2B5EF4-FFF2-40B4-BE49-F238E27FC236}">
                <a16:creationId xmlns:a16="http://schemas.microsoft.com/office/drawing/2014/main" id="{D32C2DAA-46C6-5895-DF06-21B7A6DCDB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nb-NO" noProof="0"/>
              <a:t>20XX</a:t>
            </a:r>
          </a:p>
        </p:txBody>
      </p:sp>
      <p:sp>
        <p:nvSpPr>
          <p:cNvPr id="3081" name="Footer Placeholder 3">
            <a:extLst>
              <a:ext uri="{FF2B5EF4-FFF2-40B4-BE49-F238E27FC236}">
                <a16:creationId xmlns:a16="http://schemas.microsoft.com/office/drawing/2014/main" id="{EAD2AC2F-CD34-640F-5E9A-AB3E37D12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endParaRPr lang="nb-NO" noProof="0" dirty="0"/>
          </a:p>
        </p:txBody>
      </p:sp>
      <p:sp>
        <p:nvSpPr>
          <p:cNvPr id="3083" name="Slide Number Placeholder 4">
            <a:extLst>
              <a:ext uri="{FF2B5EF4-FFF2-40B4-BE49-F238E27FC236}">
                <a16:creationId xmlns:a16="http://schemas.microsoft.com/office/drawing/2014/main" id="{A8731CC9-34CD-F534-D640-FE0C0A7AA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nb-NO" noProof="0" smtClean="0"/>
              <a:pPr rtl="0">
                <a:spcAft>
                  <a:spcPts val="600"/>
                </a:spcAft>
              </a:pPr>
              <a:t>1</a:t>
            </a:fld>
            <a:endParaRPr lang="nb-NO" noProof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25" y="4689888"/>
            <a:ext cx="10770534" cy="1371600"/>
          </a:xfrm>
        </p:spPr>
        <p:txBody>
          <a:bodyPr rtlCol="0" anchor="ctr">
            <a:normAutofit/>
          </a:bodyPr>
          <a:lstStyle/>
          <a:p>
            <a:pPr rtl="0"/>
            <a:r>
              <a:rPr lang="nb-NO" dirty="0"/>
              <a:t>Nubben Barnehage Årsplan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EF94120A-8568-3632-B81A-9CE551419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 dirty="0"/>
              <a:t>Sola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3CA001C-6FA6-DEDC-F1C4-1F7B322934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nb-NO" noProof="0"/>
              <a:t>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F824FC5-0881-FBB8-DDA1-432A2FFA7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nb-NO" noProof="0"/>
              <a:t>Tittel på salgspresentasjon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7E874D3-330B-2C96-4F2B-251018135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nb-NO" noProof="0" smtClean="0"/>
              <a:pPr rtl="0">
                <a:spcAft>
                  <a:spcPts val="600"/>
                </a:spcAft>
              </a:pPr>
              <a:t>10</a:t>
            </a:fld>
            <a:endParaRPr lang="nb-NO" noProof="0"/>
          </a:p>
        </p:txBody>
      </p:sp>
      <p:graphicFrame>
        <p:nvGraphicFramePr>
          <p:cNvPr id="13" name="Plassholder for innhold 1">
            <a:extLst>
              <a:ext uri="{FF2B5EF4-FFF2-40B4-BE49-F238E27FC236}">
                <a16:creationId xmlns:a16="http://schemas.microsoft.com/office/drawing/2014/main" id="{604F5D99-1277-839B-02D2-E23AB42A73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0342703"/>
              </p:ext>
            </p:extLst>
          </p:nvPr>
        </p:nvGraphicFramePr>
        <p:xfrm>
          <a:off x="838200" y="1685925"/>
          <a:ext cx="10515600" cy="4097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5038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291CFAB-A735-4A31-A51D-42FE1F5E9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43" y="329267"/>
            <a:ext cx="5386078" cy="1106322"/>
          </a:xfrm>
        </p:spPr>
        <p:txBody>
          <a:bodyPr rtlCol="0"/>
          <a:lstStyle/>
          <a:p>
            <a:pPr rtl="0"/>
            <a:r>
              <a:rPr lang="nb-NO" dirty="0"/>
              <a:t>Kidplan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421587F-8DFD-4A31-9931-8A346A92D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053" y="2017059"/>
            <a:ext cx="5449653" cy="555811"/>
          </a:xfr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rtl="0"/>
            <a:r>
              <a:rPr lang="nb-NO" sz="2200" dirty="0"/>
              <a:t>Kommunikasjonsplattform mellom Barnehagen og foreldrene </a:t>
            </a:r>
          </a:p>
          <a:p>
            <a:pPr rtl="0"/>
            <a:endParaRPr lang="nb-NO" dirty="0"/>
          </a:p>
          <a:p>
            <a:pPr rtl="0"/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A6B1F78-3AFD-4744-92CF-5884B66903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847850" cy="365125"/>
          </a:xfrm>
        </p:spPr>
        <p:txBody>
          <a:bodyPr rtlCol="0"/>
          <a:lstStyle/>
          <a:p>
            <a:pPr rtl="0"/>
            <a:r>
              <a:rPr lang="nb-NO"/>
              <a:t>20XX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3E6FD26-9BAD-4332-95C3-999491DA2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356350"/>
            <a:ext cx="3448050" cy="365125"/>
          </a:xfrm>
        </p:spPr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D6091DD-F2E6-43D6-BD3D-FDB5B294D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3398" y="6356350"/>
            <a:ext cx="9144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nb-NO" smtClean="0"/>
              <a:pPr rtl="0"/>
              <a:t>11</a:t>
            </a:fld>
            <a:endParaRPr lang="nb-NO"/>
          </a:p>
        </p:txBody>
      </p:sp>
      <p:pic>
        <p:nvPicPr>
          <p:cNvPr id="33" name="Plassholder for bilde 32">
            <a:extLst>
              <a:ext uri="{FF2B5EF4-FFF2-40B4-BE49-F238E27FC236}">
                <a16:creationId xmlns:a16="http://schemas.microsoft.com/office/drawing/2014/main" id="{2935CE3E-36C2-83D6-52A9-240CE0E306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7378" b="7378"/>
          <a:stretch/>
        </p:blipFill>
        <p:spPr>
          <a:xfrm>
            <a:off x="6829657" y="726153"/>
            <a:ext cx="4953000" cy="5405694"/>
          </a:xfrm>
          <a:prstGeom prst="rect">
            <a:avLst/>
          </a:prstGeom>
          <a:solidFill>
            <a:srgbClr val="E6FFFB"/>
          </a:solidFill>
        </p:spPr>
      </p:pic>
      <p:sp>
        <p:nvSpPr>
          <p:cNvPr id="31" name="Plassholder for innhold 2">
            <a:extLst>
              <a:ext uri="{FF2B5EF4-FFF2-40B4-BE49-F238E27FC236}">
                <a16:creationId xmlns:a16="http://schemas.microsoft.com/office/drawing/2014/main" id="{D8C52022-7BE7-11F8-267F-C13C509509EC}"/>
              </a:ext>
            </a:extLst>
          </p:cNvPr>
          <p:cNvSpPr txBox="1">
            <a:spLocks/>
          </p:cNvSpPr>
          <p:nvPr/>
        </p:nvSpPr>
        <p:spPr>
          <a:xfrm>
            <a:off x="510178" y="2137793"/>
            <a:ext cx="4953000" cy="3159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v"/>
            </a:pPr>
            <a:r>
              <a:rPr lang="nb-NO" sz="2000" dirty="0"/>
              <a:t>Tavla/Agenda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nb-NO" sz="2000" dirty="0"/>
              <a:t>Meldinger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nb-NO" sz="2000" dirty="0"/>
              <a:t>Bilder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nb-NO" sz="2000" dirty="0"/>
              <a:t>SU/FORELDRELISTE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nb-NO" sz="2000" dirty="0"/>
              <a:t>Samtykke inne på Kid plan.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nb-NO" sz="2000" dirty="0"/>
              <a:t>Er barnet ditt syk/ferie eller noe annet? </a:t>
            </a:r>
          </a:p>
        </p:txBody>
      </p:sp>
    </p:spTree>
    <p:extLst>
      <p:ext uri="{BB962C8B-B14F-4D97-AF65-F5344CB8AC3E}">
        <p14:creationId xmlns:p14="http://schemas.microsoft.com/office/powerpoint/2010/main" val="307018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8BB5168F-3C3B-7C74-3CE9-728DB2A07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Foreldresamtaler 2stk – Oktober og April </a:t>
            </a:r>
          </a:p>
          <a:p>
            <a:r>
              <a:rPr lang="nb-NO" dirty="0"/>
              <a:t>Vi ønsker at alle leverer innen 09:00 men senest klokken:10:00</a:t>
            </a:r>
          </a:p>
          <a:p>
            <a:r>
              <a:rPr lang="nb-NO" dirty="0"/>
              <a:t>Barnehagen </a:t>
            </a:r>
            <a:r>
              <a:rPr lang="nb-NO" u="sng" dirty="0"/>
              <a:t>stenger</a:t>
            </a:r>
            <a:r>
              <a:rPr lang="nb-NO" dirty="0"/>
              <a:t> dørene sine 16:15. Vi er ferdig 16:15</a:t>
            </a:r>
          </a:p>
          <a:p>
            <a:r>
              <a:rPr lang="nb-NO" dirty="0"/>
              <a:t>Frokost 07:15-08:00 (Lever innen 07:45)</a:t>
            </a:r>
          </a:p>
          <a:p>
            <a:r>
              <a:rPr lang="nb-NO" dirty="0"/>
              <a:t>100 kr + i kosthold </a:t>
            </a:r>
          </a:p>
          <a:p>
            <a:r>
              <a:rPr lang="nb-NO" dirty="0"/>
              <a:t>Merk klær med navn til </a:t>
            </a:r>
            <a:r>
              <a:rPr lang="nb-NO" u="sng" dirty="0"/>
              <a:t>DITT</a:t>
            </a:r>
            <a:r>
              <a:rPr lang="nb-NO" dirty="0"/>
              <a:t> barn. </a:t>
            </a:r>
          </a:p>
          <a:p>
            <a:r>
              <a:rPr lang="nb-NO" dirty="0"/>
              <a:t>Barnet ditt </a:t>
            </a:r>
            <a:r>
              <a:rPr lang="nb-NO" u="sng" dirty="0"/>
              <a:t>SKAL</a:t>
            </a:r>
            <a:r>
              <a:rPr lang="nb-NO" dirty="0"/>
              <a:t> ha tilstrekkelig med klær.  Garderoben er dere foreldre ansvarlig for.</a:t>
            </a:r>
          </a:p>
          <a:p>
            <a:r>
              <a:rPr lang="nb-NO" dirty="0"/>
              <a:t>Kjernetid 09:00-14:00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5429C639-DBEA-96D9-51A6-63A18089D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Informasjon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7B3264-5AC8-AD77-D1D7-CADF784DA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nb-NO" noProof="0"/>
              <a:t>20XX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C44147E-B3D4-F0FC-9266-4147DD8D0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b-NO" noProof="0"/>
              <a:t>Tittel på salgspresentasjon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8A9042A-97F4-5C41-CEA8-A67379113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nb-NO" noProof="0" smtClean="0"/>
              <a:t>12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95827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7610FEE8-873A-09CE-395E-63375B3C0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02920" indent="-457200">
              <a:buFont typeface="Wingdings" panose="05000000000000000000" pitchFamily="2" charset="2"/>
              <a:buChar char="v"/>
            </a:pPr>
            <a:r>
              <a:rPr lang="nb-NO" b="1" dirty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Diare og oppkast: </a:t>
            </a:r>
            <a:r>
              <a:rPr lang="nb-NO" dirty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Barnet kan vende tilbake 48 timer etter siste oppkast/diare </a:t>
            </a:r>
          </a:p>
          <a:p>
            <a:pPr marL="502920" indent="-457200">
              <a:buFont typeface="Wingdings" panose="05000000000000000000" pitchFamily="2" charset="2"/>
              <a:buChar char="v"/>
            </a:pPr>
            <a:r>
              <a:rPr lang="nb-NO" b="1" dirty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Feber:</a:t>
            </a:r>
            <a:r>
              <a:rPr lang="nb-NO" dirty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Temperatur på over 38 grader målt i endetarmen regnes som feber</a:t>
            </a:r>
          </a:p>
          <a:p>
            <a:pPr marL="502920" indent="-457200">
              <a:buFont typeface="Wingdings" panose="05000000000000000000" pitchFamily="2" charset="2"/>
              <a:buChar char="v"/>
            </a:pPr>
            <a:r>
              <a:rPr lang="nb-NO" b="1" dirty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Forkjølelse og andre luftveisinfeksjoner</a:t>
            </a:r>
            <a:r>
              <a:rPr lang="nb-NO" dirty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Barnet kan vende tilbake når allmenntilstanden tilsier de er friske</a:t>
            </a:r>
          </a:p>
          <a:p>
            <a:pPr marL="502920" indent="-457200">
              <a:buFont typeface="Wingdings" panose="05000000000000000000" pitchFamily="2" charset="2"/>
              <a:buChar char="v"/>
            </a:pPr>
            <a:r>
              <a:rPr lang="nb-NO" b="1" dirty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Skabb:</a:t>
            </a:r>
            <a:r>
              <a:rPr lang="nb-NO" dirty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Barnet kan vende tilbake etter 48 timer</a:t>
            </a:r>
          </a:p>
          <a:p>
            <a:pPr marL="502920" indent="-457200">
              <a:buFont typeface="Wingdings" panose="05000000000000000000" pitchFamily="2" charset="2"/>
              <a:buChar char="v"/>
            </a:pPr>
            <a:r>
              <a:rPr lang="nb-NO" b="1" dirty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Vannkopper: </a:t>
            </a:r>
            <a:r>
              <a:rPr lang="nb-NO" dirty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Barnet kan vende tilbake når utsletter er tørket inn og allmenntilstanden er god.</a:t>
            </a:r>
          </a:p>
          <a:p>
            <a:pPr marL="502920" indent="-457200">
              <a:buFont typeface="Wingdings" panose="05000000000000000000" pitchFamily="2" charset="2"/>
              <a:buChar char="v"/>
            </a:pPr>
            <a:r>
              <a:rPr lang="nb-NO" b="1" dirty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Brennkopper: </a:t>
            </a:r>
            <a:r>
              <a:rPr lang="nb-NO" dirty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Barnet kan vende tilbake når sårene er under kontroll – ikke smittefare væske. </a:t>
            </a:r>
          </a:p>
          <a:p>
            <a:pPr marL="502920" indent="-457200">
              <a:buFont typeface="Wingdings" panose="05000000000000000000" pitchFamily="2" charset="2"/>
              <a:buChar char="v"/>
            </a:pPr>
            <a:r>
              <a:rPr lang="nb-NO" b="1" dirty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Lus: </a:t>
            </a:r>
            <a:r>
              <a:rPr lang="nb-NO" dirty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Barnet må starte behandling og holde seg hjemme </a:t>
            </a:r>
          </a:p>
          <a:p>
            <a:pPr marL="502920" indent="-457200">
              <a:buFont typeface="Wingdings" panose="05000000000000000000" pitchFamily="2" charset="2"/>
              <a:buChar char="v"/>
            </a:pPr>
            <a:r>
              <a:rPr lang="nb-NO" b="1" dirty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Barnemark: </a:t>
            </a:r>
            <a:r>
              <a:rPr lang="nb-NO" dirty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Kan vende tilbake etter 1-2 dager avhengig etter behandling.  </a:t>
            </a:r>
          </a:p>
          <a:p>
            <a:pPr marL="502920" indent="-457200">
              <a:buFont typeface="Wingdings" panose="05000000000000000000" pitchFamily="2" charset="2"/>
              <a:buChar char="v"/>
            </a:pPr>
            <a:endParaRPr lang="nb-NO" dirty="0">
              <a:solidFill>
                <a:srgbClr val="222222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nb-NO" dirty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Om en ansatt ringer og forteller at barnet er syk – så skal dere komme å hente barnet så raskt det lar seg gjøre. </a:t>
            </a:r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2B106239-131E-2D70-C24A-5D3DFC620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43311" cy="1325563"/>
          </a:xfrm>
        </p:spPr>
        <p:txBody>
          <a:bodyPr/>
          <a:lstStyle/>
          <a:p>
            <a:r>
              <a:rPr lang="nb-NO" dirty="0"/>
              <a:t>Sykdom i barnehage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97DB4C4-B5D5-8073-59D0-14553D250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nb-NO" noProof="0" dirty="0"/>
              <a:t>20XX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11973AA-FA37-61E7-10C6-84CA49D80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b-NO" noProof="0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5481BF8-DFBE-1DC9-CB22-F451EC5C1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nb-NO" noProof="0" smtClean="0"/>
              <a:t>13</a:t>
            </a:fld>
            <a:endParaRPr lang="nb-NO" noProof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93420A4-C930-3FC4-EDF8-0055FCD83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4624" y="164802"/>
            <a:ext cx="3168394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511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ssholder for innhold 2">
            <a:extLst>
              <a:ext uri="{FF2B5EF4-FFF2-40B4-BE49-F238E27FC236}">
                <a16:creationId xmlns:a16="http://schemas.microsoft.com/office/drawing/2014/main" id="{9764882B-CC3A-2612-06F6-0E99AA9DF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0179"/>
            <a:ext cx="10515600" cy="464280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nb-NO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Samarbeidsutvalget (SU) består av like mange representanter fra foreldregruppen og personalgruppen, samt barnehage eiere. SU skal være et kontaktledd, rådgivende og samordnet organ. Saker som angår barnehagen, skal behandles i samarbeidsutvalget. SU representanter er tilgjengelig via Mail eller telefon om det er noen saker som skal bli tatt opp i SU.</a:t>
            </a:r>
          </a:p>
          <a:p>
            <a:pPr marL="45720" indent="0">
              <a:buNone/>
            </a:pPr>
            <a:endParaRPr lang="nb-N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b-N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Marthine Tilrum        Foreldrekontakt         </a:t>
            </a:r>
            <a:r>
              <a:rPr lang="nb-NO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marthinetilrum@outlook.com</a:t>
            </a:r>
            <a:endParaRPr lang="nb-N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b-N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Ingrid Nygaard  	 Personalkontakt                </a:t>
            </a:r>
          </a:p>
          <a:p>
            <a:r>
              <a:rPr lang="nb-N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Silje Dreyer Eriksen Personalkontakt         </a:t>
            </a:r>
            <a:r>
              <a:rPr lang="nb-NO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Nordlyset@nubbenbarnehagedrift.no</a:t>
            </a:r>
            <a:r>
              <a:rPr lang="nb-N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</a:p>
          <a:p>
            <a:r>
              <a:rPr lang="nb-N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Magnus Vian		Styrer	            </a:t>
            </a:r>
            <a:r>
              <a:rPr lang="nb-NO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styrer@nubbenbarnehagedrift.no</a:t>
            </a:r>
            <a:r>
              <a:rPr lang="nb-N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nb-NO" sz="2400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7B8433D-7DB2-31C3-E755-913C9EBED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7008"/>
          </a:xfrm>
        </p:spPr>
        <p:txBody>
          <a:bodyPr anchor="ctr">
            <a:normAutofit fontScale="90000"/>
          </a:bodyPr>
          <a:lstStyle/>
          <a:p>
            <a:r>
              <a:rPr lang="nb-NO" dirty="0"/>
              <a:t>Samarbeidsutvalget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5A8275D-C24C-2600-C137-40BAD7A0D6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nb-NO" noProof="0"/>
              <a:t>20XX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A9D4678-18F1-8FFD-F1B9-9E7EE7E81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endParaRPr lang="nb-NO" noProof="0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7E06607-8ED9-DE67-8593-1E12283B2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nb-NO" noProof="0" smtClean="0"/>
              <a:pPr rtl="0">
                <a:spcAft>
                  <a:spcPts val="600"/>
                </a:spcAft>
              </a:pPr>
              <a:t>14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05874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8D6679EF-7426-0AE2-C8B9-0F6E90B04AFD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7" b="15737"/>
          <a:stretch/>
        </p:blipFill>
        <p:spPr bwMode="auto">
          <a:xfrm>
            <a:off x="458840" y="390524"/>
            <a:ext cx="11274319" cy="417195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1" name="Plassholder for dato 10">
            <a:extLst>
              <a:ext uri="{FF2B5EF4-FFF2-40B4-BE49-F238E27FC236}">
                <a16:creationId xmlns:a16="http://schemas.microsoft.com/office/drawing/2014/main" id="{FDC804E2-80CF-4E0D-9B64-83E149C450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nb-NO" dirty="0"/>
              <a:t>20XX</a:t>
            </a:r>
            <a:endParaRPr lang="nb-NO"/>
          </a:p>
        </p:txBody>
      </p:sp>
      <p:sp>
        <p:nvSpPr>
          <p:cNvPr id="12" name="Plassholder for bunntekst 11">
            <a:extLst>
              <a:ext uri="{FF2B5EF4-FFF2-40B4-BE49-F238E27FC236}">
                <a16:creationId xmlns:a16="http://schemas.microsoft.com/office/drawing/2014/main" id="{E458DEBB-751A-4BD3-9B01-ED88C97EC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endParaRPr lang="nb-NO" dirty="0"/>
          </a:p>
        </p:txBody>
      </p:sp>
      <p:sp>
        <p:nvSpPr>
          <p:cNvPr id="13" name="Plassholder for lysbildenummer 12">
            <a:extLst>
              <a:ext uri="{FF2B5EF4-FFF2-40B4-BE49-F238E27FC236}">
                <a16:creationId xmlns:a16="http://schemas.microsoft.com/office/drawing/2014/main" id="{9003F562-A29C-45D7-86BC-706CBD6A1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nb-NO" smtClean="0"/>
              <a:pPr rtl="0">
                <a:spcAft>
                  <a:spcPts val="600"/>
                </a:spcAft>
              </a:pPr>
              <a:t>15</a:t>
            </a:fld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25" y="4689888"/>
            <a:ext cx="5029200" cy="1371600"/>
          </a:xfrm>
        </p:spPr>
        <p:txBody>
          <a:bodyPr rtlCol="0" anchor="ctr">
            <a:normAutofit/>
          </a:bodyPr>
          <a:lstStyle/>
          <a:p>
            <a:pPr rtl="0"/>
            <a:r>
              <a:rPr lang="nb-NO" dirty="0"/>
              <a:t>Tusen takk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4AFFC60-19C3-4901-93F7-7AAF4C09F8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60759" y="4687863"/>
            <a:ext cx="5029200" cy="1463040"/>
          </a:xfrm>
        </p:spPr>
        <p:txBody>
          <a:bodyPr rtlCol="0" anchor="ctr">
            <a:normAutofit/>
          </a:bodyPr>
          <a:lstStyle/>
          <a:p>
            <a:pPr rtl="0"/>
            <a:r>
              <a:rPr lang="nb-NO" dirty="0"/>
              <a:t>Magnus Vian</a:t>
            </a:r>
          </a:p>
          <a:p>
            <a:pPr rtl="0"/>
            <a:r>
              <a:rPr lang="nb-NO" dirty="0"/>
              <a:t>Styrer i Nubben Barnehage</a:t>
            </a:r>
          </a:p>
          <a:p>
            <a:pPr rtl="0"/>
            <a:r>
              <a:rPr lang="nb-NO" dirty="0"/>
              <a:t>46916068</a:t>
            </a:r>
          </a:p>
          <a:p>
            <a:pPr rtl="0"/>
            <a:r>
              <a:rPr lang="nb-NO" dirty="0"/>
              <a:t>Styrer@nubbenbarnehagedrift.no</a:t>
            </a:r>
          </a:p>
        </p:txBody>
      </p:sp>
    </p:spTree>
    <p:extLst>
      <p:ext uri="{BB962C8B-B14F-4D97-AF65-F5344CB8AC3E}">
        <p14:creationId xmlns:p14="http://schemas.microsoft.com/office/powerpoint/2010/main" val="243649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19F29B-F233-48AF-8261-F33A4E07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365125"/>
            <a:ext cx="7287768" cy="1325563"/>
          </a:xfrm>
        </p:spPr>
        <p:txBody>
          <a:bodyPr rtlCol="0" anchor="ctr">
            <a:normAutofit/>
          </a:bodyPr>
          <a:lstStyle/>
          <a:p>
            <a:pPr rtl="0"/>
            <a:r>
              <a:rPr lang="nb-NO" dirty="0"/>
              <a:t>Om oss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7A9CCF3-3A11-588D-CA7C-87C97D0E85A7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21" b="33221"/>
          <a:stretch>
            <a:fillRect/>
          </a:stretch>
        </p:blipFill>
        <p:spPr bwMode="auto">
          <a:xfrm>
            <a:off x="1524000" y="1941230"/>
            <a:ext cx="9144000" cy="2286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5E3EA69-4E0E-41BD-8095-A124225A26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84448" y="4407407"/>
            <a:ext cx="7287768" cy="1677303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r>
              <a:rPr lang="nb-NO" dirty="0"/>
              <a:t>Vi er en 2 barns avdeling som består av Sola 0-2 år og Nordlyset 3-6 år. </a:t>
            </a:r>
          </a:p>
          <a:p>
            <a:pPr rtl="0">
              <a:spcAft>
                <a:spcPts val="600"/>
              </a:spcAft>
            </a:pPr>
            <a:r>
              <a:rPr lang="nb-NO" dirty="0"/>
              <a:t>Vi er en kommunal Barnehage med 10 ansatte.</a:t>
            </a:r>
          </a:p>
          <a:p>
            <a:pPr rtl="0">
              <a:spcAft>
                <a:spcPts val="600"/>
              </a:spcAft>
            </a:pPr>
            <a:r>
              <a:rPr lang="nb-NO" dirty="0"/>
              <a:t>Vi er 31 barn (13 små og 18 store) </a:t>
            </a:r>
          </a:p>
        </p:txBody>
      </p:sp>
      <p:sp>
        <p:nvSpPr>
          <p:cNvPr id="11" name="Plassholder for dato 10">
            <a:extLst>
              <a:ext uri="{FF2B5EF4-FFF2-40B4-BE49-F238E27FC236}">
                <a16:creationId xmlns:a16="http://schemas.microsoft.com/office/drawing/2014/main" id="{AD240522-762B-4A1C-BAE4-2E57FC01F7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nb-NO"/>
              <a:t>20XX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28F602C-7F98-4C02-99D4-ED65E00D6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19B51A1E-902D-48AF-9020-955120F399B6}" type="slidenum">
              <a:rPr lang="nb-NO" smtClean="0"/>
              <a:pPr rtl="0">
                <a:spcAft>
                  <a:spcPts val="600"/>
                </a:spcAft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339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686" y="365125"/>
            <a:ext cx="9986601" cy="1325563"/>
          </a:xfrm>
        </p:spPr>
        <p:txBody>
          <a:bodyPr rtlCol="0"/>
          <a:lstStyle/>
          <a:p>
            <a:pPr rtl="0"/>
            <a:r>
              <a:rPr lang="nb-NO" dirty="0"/>
              <a:t>Ansatte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D779DE4-CAEA-4617-897E-FEC9A2AC2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3308" y="1874838"/>
            <a:ext cx="4114800" cy="4572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nb-NO" dirty="0"/>
              <a:t>Sola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B6091E26-6697-4FFA-91DC-FF5001DDE6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73892" y="1874838"/>
            <a:ext cx="4114800" cy="457200"/>
          </a:xfrm>
        </p:spPr>
        <p:txBody>
          <a:bodyPr rtlCol="0" anchor="b"/>
          <a:lstStyle/>
          <a:p>
            <a:pPr rtl="0"/>
            <a:r>
              <a:rPr lang="nb-NO" dirty="0"/>
              <a:t>Nordlyset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160FC76B-FDDE-4574-85B7-495FBA6F90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08692" y="2388252"/>
            <a:ext cx="4114800" cy="1896461"/>
          </a:xfrm>
        </p:spPr>
        <p:txBody>
          <a:bodyPr rtlCol="0"/>
          <a:lstStyle/>
          <a:p>
            <a:pPr rtl="0"/>
            <a:r>
              <a:rPr lang="nb-NO" dirty="0"/>
              <a:t>Pedagogisk leder: Carina</a:t>
            </a:r>
          </a:p>
          <a:p>
            <a:pPr rtl="0"/>
            <a:r>
              <a:rPr lang="nb-NO" dirty="0"/>
              <a:t>Barnehagelærer (disp):  Elisabeth</a:t>
            </a:r>
          </a:p>
          <a:p>
            <a:pPr rtl="0"/>
            <a:r>
              <a:rPr lang="nb-NO" dirty="0"/>
              <a:t>Assistent: Viktoria</a:t>
            </a:r>
          </a:p>
          <a:p>
            <a:pPr rtl="0"/>
            <a:r>
              <a:rPr lang="nb-NO" dirty="0"/>
              <a:t>Assistent: Natalie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8BF88255-7F56-4B30-96C2-60927A377B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73892" y="2337740"/>
            <a:ext cx="4114800" cy="1946973"/>
          </a:xfrm>
        </p:spPr>
        <p:txBody>
          <a:bodyPr rtlCol="0"/>
          <a:lstStyle/>
          <a:p>
            <a:r>
              <a:rPr lang="nb-NO" dirty="0"/>
              <a:t>Pedagogisk leder: Silje</a:t>
            </a:r>
          </a:p>
          <a:p>
            <a:r>
              <a:rPr lang="nb-NO" dirty="0"/>
              <a:t>Barnehagelærer (disp): Ingrid</a:t>
            </a:r>
          </a:p>
          <a:p>
            <a:r>
              <a:rPr lang="nb-NO" dirty="0"/>
              <a:t>Assistent: Viktor</a:t>
            </a:r>
          </a:p>
          <a:p>
            <a:r>
              <a:rPr lang="nb-NO" dirty="0"/>
              <a:t>Assistent: Lise</a:t>
            </a:r>
          </a:p>
          <a:p>
            <a:pPr rtl="0"/>
            <a:endParaRPr lang="nb-NO" dirty="0"/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95C519DA-06A3-4391-AAF4-8C7122770C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24000" y="4303429"/>
            <a:ext cx="5585012" cy="889146"/>
          </a:xfrm>
        </p:spPr>
        <p:txBody>
          <a:bodyPr rtlCol="0">
            <a:normAutofit/>
          </a:bodyPr>
          <a:lstStyle/>
          <a:p>
            <a:pPr rtl="0"/>
            <a:r>
              <a:rPr lang="nb-NO" dirty="0"/>
              <a:t>Styrer: Magnus</a:t>
            </a:r>
          </a:p>
          <a:p>
            <a:pPr rtl="0"/>
            <a:r>
              <a:rPr lang="nb-NO" dirty="0"/>
              <a:t>Kjøkkenassistent: Oleksandra </a:t>
            </a:r>
          </a:p>
        </p:txBody>
      </p:sp>
      <p:sp>
        <p:nvSpPr>
          <p:cNvPr id="44" name="Plassholder for dato 43">
            <a:extLst>
              <a:ext uri="{FF2B5EF4-FFF2-40B4-BE49-F238E27FC236}">
                <a16:creationId xmlns:a16="http://schemas.microsoft.com/office/drawing/2014/main" id="{61DE0949-C611-4117-B02A-4967EA7F75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nb-NO" dirty="0"/>
              <a:t>20XX</a:t>
            </a:r>
          </a:p>
        </p:txBody>
      </p:sp>
      <p:sp>
        <p:nvSpPr>
          <p:cNvPr id="45" name="Plassholder for bunntekst 44">
            <a:extLst>
              <a:ext uri="{FF2B5EF4-FFF2-40B4-BE49-F238E27FC236}">
                <a16:creationId xmlns:a16="http://schemas.microsoft.com/office/drawing/2014/main" id="{6F1B995D-1532-48CE-A2C5-425EE1771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46" name="Plassholder for lysbildenummer 45">
            <a:extLst>
              <a:ext uri="{FF2B5EF4-FFF2-40B4-BE49-F238E27FC236}">
                <a16:creationId xmlns:a16="http://schemas.microsoft.com/office/drawing/2014/main" id="{B057FC65-DE77-429F-8B3E-E77AD3578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nb-NO" smtClean="0"/>
              <a:pPr/>
              <a:t>3</a:t>
            </a:fld>
            <a:endParaRPr lang="nb-NO" dirty="0"/>
          </a:p>
        </p:txBody>
      </p:sp>
      <p:pic>
        <p:nvPicPr>
          <p:cNvPr id="11" name="Bilde 10" descr="Et bilde som inneholder clip art, tegnefilm, Font, Grafikk&#10;&#10;Automatisk generert beskrivelse">
            <a:extLst>
              <a:ext uri="{FF2B5EF4-FFF2-40B4-BE49-F238E27FC236}">
                <a16:creationId xmlns:a16="http://schemas.microsoft.com/office/drawing/2014/main" id="{592570FA-9B09-C85A-6338-B232EDD6C1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412" y="365125"/>
            <a:ext cx="1395082" cy="1395082"/>
          </a:xfrm>
          <a:prstGeom prst="rect">
            <a:avLst/>
          </a:prstGeom>
        </p:spPr>
      </p:pic>
      <p:sp>
        <p:nvSpPr>
          <p:cNvPr id="24" name="Plassholder for bilde 23">
            <a:extLst>
              <a:ext uri="{FF2B5EF4-FFF2-40B4-BE49-F238E27FC236}">
                <a16:creationId xmlns:a16="http://schemas.microsoft.com/office/drawing/2014/main" id="{D68933EF-C3D2-61F0-64B0-1F5D2CC71E5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441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365125"/>
            <a:ext cx="4602318" cy="1325563"/>
          </a:xfrm>
        </p:spPr>
        <p:txBody>
          <a:bodyPr rtlCol="0"/>
          <a:lstStyle/>
          <a:p>
            <a:pPr rtl="0"/>
            <a:r>
              <a:rPr lang="nb-NO" dirty="0"/>
              <a:t>Profesjon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4A2EB3F-4D60-451F-8F45-7D6654D2FC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9" y="1691640"/>
            <a:ext cx="4939553" cy="433264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nb-NO" sz="1800" dirty="0"/>
              <a:t>Felles faglig forståelse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nb-NO" sz="1800" dirty="0"/>
              <a:t>Vi har barnas beste i fokus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nb-NO" sz="1800" dirty="0"/>
              <a:t>Autoritativ voksenstil (Balansere bygging av gode relasjoner med det å stille krav)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nb-NO" sz="1800" dirty="0"/>
              <a:t>Vi er deltakende og gir rom for barns medvirkning gjennom lek og læring.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nb-NO" sz="1800" dirty="0"/>
              <a:t>Vi er reflekterende over egen praksis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nb-NO" sz="1800" dirty="0"/>
              <a:t>Godt samarbeid mellom hjem og barnehage, samt skole og barnehage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nb-NO" sz="1800" dirty="0"/>
              <a:t>Vi har fokus på å gjøre barna selvstendig og robuste. </a:t>
            </a:r>
          </a:p>
          <a:p>
            <a:pPr rtl="0"/>
            <a:endParaRPr lang="nb-NO" dirty="0"/>
          </a:p>
        </p:txBody>
      </p:sp>
      <p:sp>
        <p:nvSpPr>
          <p:cNvPr id="34" name="Plassholder for dato 33">
            <a:extLst>
              <a:ext uri="{FF2B5EF4-FFF2-40B4-BE49-F238E27FC236}">
                <a16:creationId xmlns:a16="http://schemas.microsoft.com/office/drawing/2014/main" id="{819C09A1-D392-4696-8592-3B25D659C0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nb-NO"/>
              <a:t>20XX</a:t>
            </a:r>
          </a:p>
        </p:txBody>
      </p:sp>
      <p:sp>
        <p:nvSpPr>
          <p:cNvPr id="36" name="Plassholder for lysbildenummer 35">
            <a:extLst>
              <a:ext uri="{FF2B5EF4-FFF2-40B4-BE49-F238E27FC236}">
                <a16:creationId xmlns:a16="http://schemas.microsoft.com/office/drawing/2014/main" id="{AC12BBEE-57EB-45AB-B1F9-947F7072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3398" y="6356350"/>
            <a:ext cx="9144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nb-NO" smtClean="0"/>
              <a:pPr/>
              <a:t>4</a:t>
            </a:fld>
            <a:endParaRPr lang="nb-NO"/>
          </a:p>
        </p:txBody>
      </p:sp>
      <p:pic>
        <p:nvPicPr>
          <p:cNvPr id="21" name="Bilde 20" descr="Et bilde som inneholder clip art, tegnefilm, Font, Grafikk&#10;&#10;Automatisk generert beskrivelse">
            <a:extLst>
              <a:ext uri="{FF2B5EF4-FFF2-40B4-BE49-F238E27FC236}">
                <a16:creationId xmlns:a16="http://schemas.microsoft.com/office/drawing/2014/main" id="{7965CBC2-66F8-D94F-664E-FBF4940BE8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517" y="365125"/>
            <a:ext cx="1367801" cy="1367801"/>
          </a:xfrm>
          <a:prstGeom prst="rect">
            <a:avLst/>
          </a:prstGeom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8C4118AE-725C-FC59-C4C3-B47ED98302A4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 bwMode="auto">
          <a:xfrm>
            <a:off x="0" y="0"/>
            <a:ext cx="609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78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69AB68-AAD3-4F45-941A-BD76631A9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/>
          <a:lstStyle/>
          <a:p>
            <a:pPr rtl="0"/>
            <a:r>
              <a:rPr lang="nb-NO" dirty="0"/>
              <a:t>Hovedfokus </a:t>
            </a:r>
          </a:p>
        </p:txBody>
      </p:sp>
      <p:pic>
        <p:nvPicPr>
          <p:cNvPr id="15" name="Plassholder for bilde 14" descr="Eple med heldekkende fyll">
            <a:extLst>
              <a:ext uri="{FF2B5EF4-FFF2-40B4-BE49-F238E27FC236}">
                <a16:creationId xmlns:a16="http://schemas.microsoft.com/office/drawing/2014/main" id="{F2339599-DDDD-46FB-ADBA-C1F6F40CFE1B}"/>
              </a:ext>
            </a:extLst>
          </p:cNvPr>
          <p:cNvPicPr>
            <a:picLocks noGrp="1" noChangeAspect="1"/>
          </p:cNvPicPr>
          <p:nvPr>
            <p:ph type="pic" sz="quarter" idx="42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910104" y="1965960"/>
            <a:ext cx="2286000" cy="2286000"/>
          </a:xfrm>
        </p:spPr>
      </p:pic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AA5988A-CD1B-4E4A-9861-EE187D0B6E6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911096" y="4311688"/>
            <a:ext cx="2286000" cy="360000"/>
          </a:xfrm>
        </p:spPr>
        <p:txBody>
          <a:bodyPr rtlCol="0"/>
          <a:lstStyle/>
          <a:p>
            <a:pPr rtl="0"/>
            <a:r>
              <a:rPr lang="nb-NO" dirty="0"/>
              <a:t>Helsefremmende</a:t>
            </a:r>
          </a:p>
        </p:txBody>
      </p:sp>
      <p:sp>
        <p:nvSpPr>
          <p:cNvPr id="30" name="Plassholder for tekst 29">
            <a:extLst>
              <a:ext uri="{FF2B5EF4-FFF2-40B4-BE49-F238E27FC236}">
                <a16:creationId xmlns:a16="http://schemas.microsoft.com/office/drawing/2014/main" id="{A36F47C5-F678-46A9-B786-B6A885C6DFC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911096" y="4773703"/>
            <a:ext cx="2286000" cy="1005840"/>
          </a:xfrm>
        </p:spPr>
        <p:txBody>
          <a:bodyPr rtlCol="0">
            <a:normAutofit/>
          </a:bodyPr>
          <a:lstStyle/>
          <a:p>
            <a:pPr rtl="0"/>
            <a:r>
              <a:rPr lang="nb-NO" noProof="1"/>
              <a:t>Sunne måltider</a:t>
            </a:r>
          </a:p>
          <a:p>
            <a:pPr rtl="0"/>
            <a:r>
              <a:rPr lang="nb-NO" noProof="1"/>
              <a:t>Gode holdninger til kropp og aktiviteter</a:t>
            </a:r>
          </a:p>
          <a:p>
            <a:pPr rtl="0"/>
            <a:endParaRPr lang="nb-NO" noProof="1"/>
          </a:p>
        </p:txBody>
      </p:sp>
      <p:pic>
        <p:nvPicPr>
          <p:cNvPr id="17" name="Plassholder for bilde 16" descr="Gruppeomriss">
            <a:extLst>
              <a:ext uri="{FF2B5EF4-FFF2-40B4-BE49-F238E27FC236}">
                <a16:creationId xmlns:a16="http://schemas.microsoft.com/office/drawing/2014/main" id="{76119B79-7A4D-4487-B5F5-8175243D9256}"/>
              </a:ext>
            </a:extLst>
          </p:cNvPr>
          <p:cNvPicPr>
            <a:picLocks noGrp="1" noChangeAspect="1"/>
          </p:cNvPicPr>
          <p:nvPr>
            <p:ph type="pic" sz="quarter" idx="43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951917" y="1965960"/>
            <a:ext cx="2286000" cy="2286000"/>
          </a:xfrm>
        </p:spPr>
      </p:pic>
      <p:sp>
        <p:nvSpPr>
          <p:cNvPr id="31" name="Plassholder for tekst 30">
            <a:extLst>
              <a:ext uri="{FF2B5EF4-FFF2-40B4-BE49-F238E27FC236}">
                <a16:creationId xmlns:a16="http://schemas.microsoft.com/office/drawing/2014/main" id="{21C36C88-F184-4C07-A7C9-E06C46A4DFD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956048" y="4311688"/>
            <a:ext cx="2286000" cy="360000"/>
          </a:xfrm>
        </p:spPr>
        <p:txBody>
          <a:bodyPr rtlCol="0"/>
          <a:lstStyle/>
          <a:p>
            <a:pPr rtl="0"/>
            <a:r>
              <a:rPr lang="nb-NO" dirty="0"/>
              <a:t>Nærmiljøet</a:t>
            </a:r>
          </a:p>
        </p:txBody>
      </p:sp>
      <p:sp>
        <p:nvSpPr>
          <p:cNvPr id="32" name="Plassholder for tekst 31">
            <a:extLst>
              <a:ext uri="{FF2B5EF4-FFF2-40B4-BE49-F238E27FC236}">
                <a16:creationId xmlns:a16="http://schemas.microsoft.com/office/drawing/2014/main" id="{D59803FB-DF8C-4F02-9B45-27AAE8E2775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956048" y="4773703"/>
            <a:ext cx="2286000" cy="1005840"/>
          </a:xfrm>
        </p:spPr>
        <p:txBody>
          <a:bodyPr rtlCol="0">
            <a:normAutofit fontScale="92500"/>
          </a:bodyPr>
          <a:lstStyle/>
          <a:p>
            <a:pPr rtl="0"/>
            <a:r>
              <a:rPr lang="nb-NO" noProof="1"/>
              <a:t>Styrke barnas kunnskaper til lokalmiljøet. Utforske og oppdage nærmiljøet rundt oss.</a:t>
            </a:r>
          </a:p>
          <a:p>
            <a:pPr rtl="0"/>
            <a:endParaRPr lang="nb-NO" dirty="0"/>
          </a:p>
        </p:txBody>
      </p:sp>
      <p:pic>
        <p:nvPicPr>
          <p:cNvPr id="19" name="Plassholder for bilde 18" descr="Kroppsbygger med heldekkende fyll">
            <a:extLst>
              <a:ext uri="{FF2B5EF4-FFF2-40B4-BE49-F238E27FC236}">
                <a16:creationId xmlns:a16="http://schemas.microsoft.com/office/drawing/2014/main" id="{3CB47E7C-B154-4810-84C9-C31305D4B934}"/>
              </a:ext>
            </a:extLst>
          </p:cNvPr>
          <p:cNvPicPr>
            <a:picLocks noGrp="1" noChangeAspect="1"/>
          </p:cNvPicPr>
          <p:nvPr>
            <p:ph type="pic" sz="quarter" idx="44"/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993730" y="1965960"/>
            <a:ext cx="2286000" cy="2286000"/>
          </a:xfrm>
        </p:spPr>
      </p:pic>
      <p:sp>
        <p:nvSpPr>
          <p:cNvPr id="33" name="Plassholder for tekst 32">
            <a:extLst>
              <a:ext uri="{FF2B5EF4-FFF2-40B4-BE49-F238E27FC236}">
                <a16:creationId xmlns:a16="http://schemas.microsoft.com/office/drawing/2014/main" id="{550B1CB9-4A50-4420-AB99-79FC4314866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991856" y="4311688"/>
            <a:ext cx="2286000" cy="360000"/>
          </a:xfrm>
        </p:spPr>
        <p:txBody>
          <a:bodyPr rtlCol="0"/>
          <a:lstStyle/>
          <a:p>
            <a:pPr rtl="0"/>
            <a:r>
              <a:rPr lang="nb-NO" dirty="0"/>
              <a:t>Robust</a:t>
            </a:r>
          </a:p>
        </p:txBody>
      </p:sp>
      <p:sp>
        <p:nvSpPr>
          <p:cNvPr id="34" name="Plassholder for tekst 33">
            <a:extLst>
              <a:ext uri="{FF2B5EF4-FFF2-40B4-BE49-F238E27FC236}">
                <a16:creationId xmlns:a16="http://schemas.microsoft.com/office/drawing/2014/main" id="{5B55CC8A-7C02-4FA0-B265-E6C47B9EB53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991856" y="4773703"/>
            <a:ext cx="2286000" cy="1005840"/>
          </a:xfrm>
        </p:spPr>
        <p:txBody>
          <a:bodyPr rtlCol="0"/>
          <a:lstStyle/>
          <a:p>
            <a:pPr rtl="0"/>
            <a:r>
              <a:rPr lang="nb-NO" noProof="1"/>
              <a:t>Skape en evne til å takle følelser, utfordringer eller endringer</a:t>
            </a:r>
          </a:p>
        </p:txBody>
      </p:sp>
      <p:sp>
        <p:nvSpPr>
          <p:cNvPr id="122" name="Plassholder for dato 121">
            <a:extLst>
              <a:ext uri="{FF2B5EF4-FFF2-40B4-BE49-F238E27FC236}">
                <a16:creationId xmlns:a16="http://schemas.microsoft.com/office/drawing/2014/main" id="{145491AF-B0E3-45E3-B13B-B845A699B65D}"/>
              </a:ext>
            </a:extLst>
          </p:cNvPr>
          <p:cNvSpPr>
            <a:spLocks noGrp="1"/>
          </p:cNvSpPr>
          <p:nvPr>
            <p:ph type="dt" sz="half" idx="45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nb-NO" dirty="0"/>
              <a:t>20XX</a:t>
            </a:r>
          </a:p>
        </p:txBody>
      </p:sp>
      <p:sp>
        <p:nvSpPr>
          <p:cNvPr id="85" name="Plassholder for bunntekst 84">
            <a:extLst>
              <a:ext uri="{FF2B5EF4-FFF2-40B4-BE49-F238E27FC236}">
                <a16:creationId xmlns:a16="http://schemas.microsoft.com/office/drawing/2014/main" id="{6DE2BCA7-4090-47C3-9FBB-639DF1D9AA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nb-NO" dirty="0"/>
              <a:t>Nubben Barnehage</a:t>
            </a:r>
          </a:p>
        </p:txBody>
      </p:sp>
      <p:sp>
        <p:nvSpPr>
          <p:cNvPr id="86" name="Plassholder for lysbildenummer 85">
            <a:extLst>
              <a:ext uri="{FF2B5EF4-FFF2-40B4-BE49-F238E27FC236}">
                <a16:creationId xmlns:a16="http://schemas.microsoft.com/office/drawing/2014/main" id="{38FA7F94-C624-41F7-9020-8AA1485E2A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nb-NO" smtClean="0"/>
              <a:pPr rtl="0"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1645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CE54ABB-4929-4810-950B-2DAEA0A5B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/>
          <a:lstStyle/>
          <a:p>
            <a:r>
              <a:rPr lang="nb-NO" dirty="0"/>
              <a:t>https://nubben.barnehage.no 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112B089-A8F9-45B1-BE6E-EAC10163F0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8305" y="1696389"/>
            <a:ext cx="3210331" cy="3647605"/>
          </a:xfrm>
        </p:spPr>
        <p:txBody>
          <a:bodyPr rtlCol="0">
            <a:normAutofit/>
          </a:bodyPr>
          <a:lstStyle/>
          <a:p>
            <a:pPr rtl="0"/>
            <a:r>
              <a:rPr lang="nb-NO" dirty="0"/>
              <a:t>Trygg trafikk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0FE22F9B-4BF8-41DC-8F1C-836B546E59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8433" y="2750695"/>
            <a:ext cx="3017520" cy="2465883"/>
          </a:xfrm>
        </p:spPr>
        <p:txBody>
          <a:bodyPr rtlCol="0">
            <a:normAutofit/>
          </a:bodyPr>
          <a:lstStyle/>
          <a:p>
            <a:pPr rtl="0"/>
            <a:r>
              <a:rPr lang="nb-NO" dirty="0"/>
              <a:t>Trafikksikkerhetsplan </a:t>
            </a:r>
          </a:p>
        </p:txBody>
      </p:sp>
      <p:sp>
        <p:nvSpPr>
          <p:cNvPr id="42" name="Plassholder for dato 41">
            <a:extLst>
              <a:ext uri="{FF2B5EF4-FFF2-40B4-BE49-F238E27FC236}">
                <a16:creationId xmlns:a16="http://schemas.microsoft.com/office/drawing/2014/main" id="{916DDA26-131E-46AD-ADAE-F0E710EAF3D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nb-NO" dirty="0"/>
              <a:t>20XX</a:t>
            </a:r>
          </a:p>
        </p:txBody>
      </p:sp>
      <p:sp>
        <p:nvSpPr>
          <p:cNvPr id="114" name="Plassholder for tekst 113">
            <a:extLst>
              <a:ext uri="{FF2B5EF4-FFF2-40B4-BE49-F238E27FC236}">
                <a16:creationId xmlns:a16="http://schemas.microsoft.com/office/drawing/2014/main" id="{B51B89C9-6212-44BC-8654-817139EF8D5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16628" y="1696389"/>
            <a:ext cx="3209544" cy="3648456"/>
          </a:xfrm>
        </p:spPr>
        <p:txBody>
          <a:bodyPr rtlCol="0"/>
          <a:lstStyle/>
          <a:p>
            <a:pPr rtl="0"/>
            <a:r>
              <a:rPr lang="nb-NO" dirty="0"/>
              <a:t>Vedtekter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6B35F89A-6CDF-41F7-BD87-18B45BD7330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628388" y="2750695"/>
            <a:ext cx="3017520" cy="24658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nb-NO" noProof="1"/>
              <a:t>Barnehagens lovverk og regler</a:t>
            </a:r>
          </a:p>
        </p:txBody>
      </p:sp>
      <p:sp>
        <p:nvSpPr>
          <p:cNvPr id="43" name="Plassholder for bunntekst 42">
            <a:extLst>
              <a:ext uri="{FF2B5EF4-FFF2-40B4-BE49-F238E27FC236}">
                <a16:creationId xmlns:a16="http://schemas.microsoft.com/office/drawing/2014/main" id="{3F77F960-EB31-4698-AB82-5583AF66D39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nb-NO" dirty="0"/>
              <a:t>Tittel på salgspresentasjon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5E1C399-8F48-44F5-9461-3C89866D4CE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148764" y="1696389"/>
            <a:ext cx="3209544" cy="3648456"/>
          </a:xfrm>
        </p:spPr>
        <p:txBody>
          <a:bodyPr rtlCol="0"/>
          <a:lstStyle/>
          <a:p>
            <a:pPr rtl="0"/>
            <a:r>
              <a:rPr lang="nb-NO" dirty="0"/>
              <a:t>Kompetanseplan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92B9716-8D44-4864-8986-720957B3436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239970" y="2750695"/>
            <a:ext cx="3017520" cy="2465883"/>
          </a:xfrm>
        </p:spPr>
        <p:txBody>
          <a:bodyPr rtlCol="0"/>
          <a:lstStyle/>
          <a:p>
            <a:pPr rtl="0"/>
            <a:r>
              <a:rPr lang="nb-NO" dirty="0"/>
              <a:t>En detaljert plan på arbeidsmåter </a:t>
            </a:r>
          </a:p>
        </p:txBody>
      </p:sp>
      <p:sp>
        <p:nvSpPr>
          <p:cNvPr id="44" name="Plassholder for lysbildenummer 43">
            <a:extLst>
              <a:ext uri="{FF2B5EF4-FFF2-40B4-BE49-F238E27FC236}">
                <a16:creationId xmlns:a16="http://schemas.microsoft.com/office/drawing/2014/main" id="{3E790E42-CF88-4BBB-827D-12B6E23D93C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nb-NO" smtClean="0"/>
              <a:pPr rtl="0"/>
              <a:t>6</a:t>
            </a:fld>
            <a:endParaRPr lang="nb-NO" dirty="0"/>
          </a:p>
        </p:txBody>
      </p:sp>
      <p:pic>
        <p:nvPicPr>
          <p:cNvPr id="11" name="Plassholder for bilde 10" descr="Barn i en gresskarmark">
            <a:extLst>
              <a:ext uri="{FF2B5EF4-FFF2-40B4-BE49-F238E27FC236}">
                <a16:creationId xmlns:a16="http://schemas.microsoft.com/office/drawing/2014/main" id="{5FF527EA-502E-8B0F-51C6-57EC6CE10BA2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/>
          <a:srcRect t="35941" b="35941"/>
          <a:stretch>
            <a:fillRect/>
          </a:stretch>
        </p:blipFill>
        <p:spPr>
          <a:xfrm>
            <a:off x="1524" y="5532436"/>
            <a:ext cx="12188952" cy="1325563"/>
          </a:xfrm>
        </p:spPr>
      </p:pic>
    </p:spTree>
    <p:extLst>
      <p:ext uri="{BB962C8B-B14F-4D97-AF65-F5344CB8AC3E}">
        <p14:creationId xmlns:p14="http://schemas.microsoft.com/office/powerpoint/2010/main" val="341423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8FFA191-5CCC-43CB-BD83-4F80ED362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>
            <a:normAutofit/>
          </a:bodyPr>
          <a:lstStyle/>
          <a:p>
            <a:pPr rtl="0"/>
            <a:r>
              <a:rPr lang="nb-NO" dirty="0"/>
              <a:t>Trygg Trafikk Kommune</a:t>
            </a:r>
          </a:p>
        </p:txBody>
      </p:sp>
      <p:pic>
        <p:nvPicPr>
          <p:cNvPr id="10" name="Plassholder for bilde 9">
            <a:extLst>
              <a:ext uri="{FF2B5EF4-FFF2-40B4-BE49-F238E27FC236}">
                <a16:creationId xmlns:a16="http://schemas.microsoft.com/office/drawing/2014/main" id="{6BD333F7-FB27-60C6-0E51-E1BC577106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3188" y="1240821"/>
            <a:ext cx="6172200" cy="43668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14BBEAF-B516-45F4-9EF6-A9F651115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vert="horz" lIns="91440" tIns="45720" rIns="91440" bIns="45720" rtlCol="0">
            <a:normAutofit/>
          </a:bodyPr>
          <a:lstStyle/>
          <a:p>
            <a:pPr rtl="0"/>
            <a:r>
              <a:rPr lang="nb-NO" dirty="0"/>
              <a:t>Trygg trafikk Barnehage:</a:t>
            </a:r>
          </a:p>
          <a:p>
            <a:pPr marL="285750" indent="-285750" rtl="0">
              <a:buFont typeface="Wingdings" panose="05000000000000000000" pitchFamily="2" charset="2"/>
              <a:buChar char="v"/>
            </a:pPr>
            <a:r>
              <a:rPr lang="nb-NO" sz="2400" dirty="0"/>
              <a:t>Plan for trafikksikkerhet</a:t>
            </a:r>
          </a:p>
          <a:p>
            <a:pPr marL="285750" indent="-285750" rtl="0">
              <a:buFont typeface="Wingdings" panose="05000000000000000000" pitchFamily="2" charset="2"/>
              <a:buChar char="v"/>
            </a:pPr>
            <a:r>
              <a:rPr lang="nb-NO" sz="2400" dirty="0"/>
              <a:t>Gode rutiner</a:t>
            </a:r>
          </a:p>
          <a:p>
            <a:pPr marL="285750" indent="-285750" rtl="0">
              <a:buFont typeface="Wingdings" panose="05000000000000000000" pitchFamily="2" charset="2"/>
              <a:buChar char="v"/>
            </a:pPr>
            <a:r>
              <a:rPr lang="nb-NO" sz="2400" dirty="0"/>
              <a:t>Risikovurderinger</a:t>
            </a:r>
          </a:p>
          <a:p>
            <a:pPr marL="285750" indent="-285750" rtl="0">
              <a:buFont typeface="Wingdings" panose="05000000000000000000" pitchFamily="2" charset="2"/>
              <a:buChar char="v"/>
            </a:pPr>
            <a:r>
              <a:rPr lang="nb-NO" sz="2400" dirty="0"/>
              <a:t>Trafikkaktiviteter</a:t>
            </a:r>
          </a:p>
          <a:p>
            <a:pPr marL="285750" indent="-285750" rtl="0">
              <a:buFont typeface="Wingdings" panose="05000000000000000000" pitchFamily="2" charset="2"/>
              <a:buChar char="v"/>
            </a:pPr>
            <a:r>
              <a:rPr lang="nb-NO" sz="2400" dirty="0"/>
              <a:t>Gode rollemodeller</a:t>
            </a:r>
          </a:p>
          <a:p>
            <a:pPr marL="285750" indent="-285750" rtl="0">
              <a:buFont typeface="Wingdings" panose="05000000000000000000" pitchFamily="2" charset="2"/>
              <a:buChar char="v"/>
            </a:pPr>
            <a:r>
              <a:rPr lang="nb-NO" sz="2400" dirty="0"/>
              <a:t>Analyser </a:t>
            </a:r>
          </a:p>
          <a:p>
            <a:pPr marL="285750" indent="-285750" rtl="0">
              <a:buFont typeface="Wingdings" panose="05000000000000000000" pitchFamily="2" charset="2"/>
              <a:buChar char="v"/>
            </a:pPr>
            <a:r>
              <a:rPr lang="nb-NO" sz="2400" dirty="0"/>
              <a:t>Trafikksjekkliste 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F77E2C42-2042-418E-9662-C5F50D84B5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nb-NO"/>
              <a:t>20XX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EABA2FA-E564-482C-835A-F210D37ED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nb-NO"/>
              <a:t>Tittel på salgspresentasjon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A31EA141-3C56-48C9-B1FB-183C363CC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nb-NO" smtClean="0"/>
              <a:pPr rtl="0">
                <a:spcAft>
                  <a:spcPts val="600"/>
                </a:spcAft>
              </a:pPr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017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DECC33-17FB-A8A2-4D5B-CC3E0B13D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3732" y="136525"/>
            <a:ext cx="4602318" cy="1325563"/>
          </a:xfrm>
        </p:spPr>
        <p:txBody>
          <a:bodyPr anchor="ctr">
            <a:normAutofit/>
          </a:bodyPr>
          <a:lstStyle/>
          <a:p>
            <a:r>
              <a:rPr lang="nb-NO" dirty="0"/>
              <a:t>Parkering </a:t>
            </a:r>
          </a:p>
        </p:txBody>
      </p:sp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0DAF0EA3-E223-6A13-59AC-577D3B4C269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/>
        </p:blipFill>
        <p:spPr>
          <a:xfrm>
            <a:off x="879158" y="0"/>
            <a:ext cx="4337684" cy="6858000"/>
          </a:xfrm>
          <a:prstGeom prst="rect">
            <a:avLst/>
          </a:prstGeom>
          <a:noFill/>
        </p:spPr>
      </p:pic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BBBD0423-AD9C-D7E1-5208-CB496B40F5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34049" y="1272989"/>
            <a:ext cx="5964891" cy="4506922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Rød sone er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parkering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ansatte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Gul sone er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parkering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foreldre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Unngå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å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plassere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plass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der du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parkere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Ikke parker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nabotomten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beskjed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besteforeldre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hente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barnet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av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Hent i god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slik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det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ikke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skaper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stressende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situasjon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ED36310-8267-92DF-C045-37684971D3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nb-NO" noProof="0"/>
              <a:t>20XX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BD51A6F-7B43-2302-8E09-F9FBC268F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356350"/>
            <a:ext cx="34480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endParaRPr lang="nb-NO" noProof="0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54437EF-BA8A-836B-F862-DC07819D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3398" y="6356350"/>
            <a:ext cx="9144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nb-NO" noProof="0" smtClean="0"/>
              <a:pPr rtl="0">
                <a:spcAft>
                  <a:spcPts val="600"/>
                </a:spcAft>
              </a:pPr>
              <a:t>8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74078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">
            <a:extLst>
              <a:ext uri="{FF2B5EF4-FFF2-40B4-BE49-F238E27FC236}">
                <a16:creationId xmlns:a16="http://schemas.microsoft.com/office/drawing/2014/main" id="{D1554F53-8200-04E7-C55E-123FD4F7E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063" y="-338429"/>
            <a:ext cx="3932237" cy="1600200"/>
          </a:xfrm>
        </p:spPr>
        <p:txBody>
          <a:bodyPr anchor="b">
            <a:normAutofit/>
          </a:bodyPr>
          <a:lstStyle/>
          <a:p>
            <a:r>
              <a:rPr lang="en-US" dirty="0"/>
              <a:t>Nordlyset</a:t>
            </a:r>
          </a:p>
        </p:txBody>
      </p:sp>
      <p:pic>
        <p:nvPicPr>
          <p:cNvPr id="18" name="Plassholder for innhold 17" descr="Et bilde som inneholder tekst, skjermbilde, Font, nummer&#10;&#10;KI-generert innhold kan være feil.">
            <a:extLst>
              <a:ext uri="{FF2B5EF4-FFF2-40B4-BE49-F238E27FC236}">
                <a16:creationId xmlns:a16="http://schemas.microsoft.com/office/drawing/2014/main" id="{48B73A51-A887-1D9E-111D-8D9284DF553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tretch/>
        </p:blipFill>
        <p:spPr>
          <a:xfrm>
            <a:off x="3334016" y="499353"/>
            <a:ext cx="8171921" cy="5781633"/>
          </a:xfrm>
          <a:noFill/>
        </p:spPr>
      </p:pic>
      <p:sp>
        <p:nvSpPr>
          <p:cNvPr id="12" name="Plassholder for dato 11">
            <a:extLst>
              <a:ext uri="{FF2B5EF4-FFF2-40B4-BE49-F238E27FC236}">
                <a16:creationId xmlns:a16="http://schemas.microsoft.com/office/drawing/2014/main" id="{332ED144-087F-8183-8CDB-4B32101D0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nb-NO" noProof="0"/>
              <a:t>20XX</a:t>
            </a:r>
          </a:p>
        </p:txBody>
      </p:sp>
      <p:sp>
        <p:nvSpPr>
          <p:cNvPr id="43" name="Footer Placeholder 5">
            <a:extLst>
              <a:ext uri="{FF2B5EF4-FFF2-40B4-BE49-F238E27FC236}">
                <a16:creationId xmlns:a16="http://schemas.microsoft.com/office/drawing/2014/main" id="{7562E577-05E9-1DF2-3A45-B22C1A246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endParaRPr lang="nb-NO" noProof="0" dirty="0"/>
          </a:p>
        </p:txBody>
      </p:sp>
      <p:sp>
        <p:nvSpPr>
          <p:cNvPr id="14" name="Plassholder for lysbildenummer 13">
            <a:extLst>
              <a:ext uri="{FF2B5EF4-FFF2-40B4-BE49-F238E27FC236}">
                <a16:creationId xmlns:a16="http://schemas.microsoft.com/office/drawing/2014/main" id="{EEBA546C-17EF-0DE4-1B04-6CE3ACFBE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nb-NO" noProof="0" smtClean="0"/>
              <a:pPr rtl="0">
                <a:spcAft>
                  <a:spcPts val="600"/>
                </a:spcAft>
              </a:pPr>
              <a:t>9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4871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Custom 7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B09D"/>
      </a:accent1>
      <a:accent2>
        <a:srgbClr val="FFD7C7"/>
      </a:accent2>
      <a:accent3>
        <a:srgbClr val="FFE9E0"/>
      </a:accent3>
      <a:accent4>
        <a:srgbClr val="55736D"/>
      </a:accent4>
      <a:accent5>
        <a:srgbClr val="88A88E"/>
      </a:accent5>
      <a:accent6>
        <a:srgbClr val="E6FFFB"/>
      </a:accent6>
      <a:hlink>
        <a:srgbClr val="0563C1"/>
      </a:hlink>
      <a:folHlink>
        <a:srgbClr val="954F72"/>
      </a:folHlink>
    </a:clrScheme>
    <a:fontScheme name="Custom 116">
      <a:majorFont>
        <a:latin typeface="Bodoni MT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3327599_TF66722518_Win32" id="{28C77B13-919E-42B6-BDEA-6AA371409191}" vid="{E3656C46-E8E2-4494-A781-923E40D4404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F12D6A-2BE8-4847-A724-6F141C79A2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BE6AE0A-D4B0-4A5B-9359-3C20E0AE6F61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E0C88140-B977-44ED-8877-83D5BCE7639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{B6A73B9A-540E-4925-94EC-B88330A1C90A}TFceab9897-d767-4b88-b01c-396399362f8be9ec8201_win32-b9ec2ce379f7</Template>
  <TotalTime>7082</TotalTime>
  <Words>723</Words>
  <Application>Microsoft Office PowerPoint</Application>
  <PresentationFormat>Widescreen</PresentationFormat>
  <Paragraphs>154</Paragraphs>
  <Slides>15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2" baseType="lpstr">
      <vt:lpstr>Arial</vt:lpstr>
      <vt:lpstr>Bodoni MT</vt:lpstr>
      <vt:lpstr>Calibri</vt:lpstr>
      <vt:lpstr>Source Sans Pro Light</vt:lpstr>
      <vt:lpstr>Times New Roman</vt:lpstr>
      <vt:lpstr>Wingdings</vt:lpstr>
      <vt:lpstr>Office-tema</vt:lpstr>
      <vt:lpstr>Nubben Barnehage Årsplan</vt:lpstr>
      <vt:lpstr>Om oss</vt:lpstr>
      <vt:lpstr>Ansatte</vt:lpstr>
      <vt:lpstr>Profesjon </vt:lpstr>
      <vt:lpstr>Hovedfokus </vt:lpstr>
      <vt:lpstr>https://nubben.barnehage.no </vt:lpstr>
      <vt:lpstr>Trygg Trafikk Kommune</vt:lpstr>
      <vt:lpstr>Parkering </vt:lpstr>
      <vt:lpstr>Nordlyset</vt:lpstr>
      <vt:lpstr>Sola</vt:lpstr>
      <vt:lpstr>Kidplan</vt:lpstr>
      <vt:lpstr>Informasjon</vt:lpstr>
      <vt:lpstr>Sykdom i barnehage</vt:lpstr>
      <vt:lpstr>Samarbeidsutvalget</vt:lpstr>
      <vt:lpstr>Tusen takk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Styrer Nubben Barnehage</dc:creator>
  <cp:lastModifiedBy>Styrer Nubben Barnehage</cp:lastModifiedBy>
  <cp:revision>1</cp:revision>
  <dcterms:created xsi:type="dcterms:W3CDTF">2025-09-04T10:14:48Z</dcterms:created>
  <dcterms:modified xsi:type="dcterms:W3CDTF">2025-09-22T10:24:40Z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