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300" r:id="rId6"/>
    <p:sldId id="308" r:id="rId7"/>
    <p:sldId id="285" r:id="rId8"/>
    <p:sldId id="307" r:id="rId9"/>
    <p:sldId id="275" r:id="rId10"/>
    <p:sldId id="310" r:id="rId11"/>
    <p:sldId id="309" r:id="rId12"/>
    <p:sldId id="314" r:id="rId13"/>
    <p:sldId id="315" r:id="rId14"/>
    <p:sldId id="312" r:id="rId15"/>
    <p:sldId id="276" r:id="rId16"/>
  </p:sldIdLst>
  <p:sldSz cx="12192000" cy="6858000"/>
  <p:notesSz cx="6858000" cy="9144000"/>
  <p:defaultTextStyle>
    <a:defPPr rtl="0"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0B8461-4FC5-4FCE-A099-2EC9ABD301E7}" v="34" dt="2025-09-09T08:10:57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7" autoAdjust="0"/>
    <p:restoredTop sz="93725" autoAdjust="0"/>
  </p:normalViewPr>
  <p:slideViewPr>
    <p:cSldViewPr snapToGrid="0">
      <p:cViewPr varScale="1">
        <p:scale>
          <a:sx n="107" d="100"/>
          <a:sy n="107" d="100"/>
        </p:scale>
        <p:origin x="132" y="1038"/>
      </p:cViewPr>
      <p:guideLst>
        <p:guide orient="horz" pos="175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71" d="100"/>
          <a:sy n="71" d="100"/>
        </p:scale>
        <p:origin x="418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2B440F78-2C9E-4C7F-818C-B40BB19D3A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ED3FB98-80B9-4155-809A-82659D34A0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A88256D-DB0A-4A99-B485-4B39E44294AC}" type="datetime1">
              <a:rPr lang="nb-NO" smtClean="0"/>
              <a:t>14.09.2026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8DEF847-3492-4888-9C23-1504238536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9E48C54-2332-4748-9C65-6A27E550C1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7F75FB2-D12E-4669-8522-D3E2C7E6DC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69918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71950CF-FF8C-466B-89C6-0EF11321BDA0}" type="datetime1">
              <a:rPr lang="nb-NO" noProof="0" smtClean="0"/>
              <a:t>14.09.2026</a:t>
            </a:fld>
            <a:endParaRPr lang="nb-NO" noProof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18E0B9-48E4-499D-93B2-B07D00395BAC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914043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7295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6301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5165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97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7473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1113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09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D18E0B9-48E4-499D-93B2-B07D00395BA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4550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AD3492AC-2023-4442-AF40-53B11C2EF8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45966" y="1008063"/>
            <a:ext cx="5120640" cy="2054388"/>
          </a:xfrm>
        </p:spPr>
        <p:txBody>
          <a:bodyPr rtlCol="0" anchor="b">
            <a:normAutofit/>
          </a:bodyPr>
          <a:lstStyle>
            <a:lvl1pPr algn="r">
              <a:defRPr sz="5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3105163"/>
            <a:ext cx="3167636" cy="64767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 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C593254-CE4F-4114-A997-06CBC039F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5111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1400" y="365125"/>
            <a:ext cx="7287768" cy="1325563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5E7DBF41-B4A1-4B29-B32C-DDF5058C12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941230"/>
            <a:ext cx="9144000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442D9A9-D2E2-42FD-945D-1EF6DC435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4448" y="4407408"/>
            <a:ext cx="7287768" cy="1371600"/>
          </a:xfrm>
        </p:spPr>
        <p:txBody>
          <a:bodyPr rtlCol="0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3906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8686" y="365125"/>
            <a:ext cx="9986601" cy="132556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8692" y="1912336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3892" y="1874838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E725FCE9-B62D-4B16-807B-9D0D63E93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08692" y="2388253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BA57DF8C-FA7C-490B-98CE-CDE7957EE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73892" y="2337741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9" name="Plassholder for tekst 2">
            <a:extLst>
              <a:ext uri="{FF2B5EF4-FFF2-40B4-BE49-F238E27FC236}">
                <a16:creationId xmlns:a16="http://schemas.microsoft.com/office/drawing/2014/main" id="{FF039F13-B78B-4A7E-AB1D-94C070BAE97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1518687" y="3608720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0" name="Plassholder for tekst 4">
            <a:extLst>
              <a:ext uri="{FF2B5EF4-FFF2-40B4-BE49-F238E27FC236}">
                <a16:creationId xmlns:a16="http://schemas.microsoft.com/office/drawing/2014/main" id="{525F4B91-27EE-47AC-BBD0-A66FE53A04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3887" y="3571222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1" name="Plassholder for tekst 12">
            <a:extLst>
              <a:ext uri="{FF2B5EF4-FFF2-40B4-BE49-F238E27FC236}">
                <a16:creationId xmlns:a16="http://schemas.microsoft.com/office/drawing/2014/main" id="{1F0A1756-3486-46A9-9DD3-7BFA5FF757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18687" y="4084637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2" name="Plassholder for tekst 12">
            <a:extLst>
              <a:ext uri="{FF2B5EF4-FFF2-40B4-BE49-F238E27FC236}">
                <a16:creationId xmlns:a16="http://schemas.microsoft.com/office/drawing/2014/main" id="{F50C0C1C-5BD4-4F62-8AB2-50B1FE4A7D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3887" y="4034125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</p:txBody>
      </p:sp>
      <p:sp>
        <p:nvSpPr>
          <p:cNvPr id="15" name="Plassholder for bilde 10">
            <a:extLst>
              <a:ext uri="{FF2B5EF4-FFF2-40B4-BE49-F238E27FC236}">
                <a16:creationId xmlns:a16="http://schemas.microsoft.com/office/drawing/2014/main" id="{A12F2D63-1E00-4379-A32F-B52857A502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5943600"/>
            <a:ext cx="12188952" cy="9144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4271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øs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0" y="365125"/>
            <a:ext cx="4602318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AA39532F-F90D-47C0-89E1-06A3DED593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0" y="1691640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BA57DF8C-FA7C-490B-98CE-CDE7957EE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8000" y="2093976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0" name="Plassholder for tekst 4">
            <a:extLst>
              <a:ext uri="{FF2B5EF4-FFF2-40B4-BE49-F238E27FC236}">
                <a16:creationId xmlns:a16="http://schemas.microsoft.com/office/drawing/2014/main" id="{525F4B91-27EE-47AC-BBD0-A66FE53A04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8000" y="2962656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2" name="Plassholder for tekst 12">
            <a:extLst>
              <a:ext uri="{FF2B5EF4-FFF2-40B4-BE49-F238E27FC236}">
                <a16:creationId xmlns:a16="http://schemas.microsoft.com/office/drawing/2014/main" id="{F50C0C1C-5BD4-4F62-8AB2-50B1FE4A7D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8000" y="3310128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3" name="Plassholder for tekst 4">
            <a:extLst>
              <a:ext uri="{FF2B5EF4-FFF2-40B4-BE49-F238E27FC236}">
                <a16:creationId xmlns:a16="http://schemas.microsoft.com/office/drawing/2014/main" id="{8462AFAF-169F-4E2A-AC00-6E86665954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70354" y="3931920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4" name="Plassholder for tekst 12">
            <a:extLst>
              <a:ext uri="{FF2B5EF4-FFF2-40B4-BE49-F238E27FC236}">
                <a16:creationId xmlns:a16="http://schemas.microsoft.com/office/drawing/2014/main" id="{9FDE6BB6-DE86-4B19-B83F-5B83A89477B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70354" y="4270248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5" name="Plassholder for tekst 4">
            <a:extLst>
              <a:ext uri="{FF2B5EF4-FFF2-40B4-BE49-F238E27FC236}">
                <a16:creationId xmlns:a16="http://schemas.microsoft.com/office/drawing/2014/main" id="{2B544474-29CA-4D8E-AC15-C05ABDF606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70354" y="4855464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6" name="Plassholder for tekst 12">
            <a:extLst>
              <a:ext uri="{FF2B5EF4-FFF2-40B4-BE49-F238E27FC236}">
                <a16:creationId xmlns:a16="http://schemas.microsoft.com/office/drawing/2014/main" id="{7C778245-11E1-4B65-ADC1-E9D3DE34E5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70354" y="5193792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56350"/>
            <a:ext cx="3448050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21357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ktoversi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B1C922A-9F54-409C-8C2C-90A55B890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00706" y="0"/>
            <a:ext cx="6095999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9922" y="365125"/>
            <a:ext cx="5386078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AA39532F-F90D-47C0-89E1-06A3DED593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4384" y="1566525"/>
            <a:ext cx="3401568" cy="371246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9922" y="1893053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57506" y="1893053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E725FCE9-B62D-4B16-807B-9D0D63E93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922" y="2368970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BA57DF8C-FA7C-490B-98CE-CDE7957EE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57506" y="2355956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9" name="Plassholder for tekst 2">
            <a:extLst>
              <a:ext uri="{FF2B5EF4-FFF2-40B4-BE49-F238E27FC236}">
                <a16:creationId xmlns:a16="http://schemas.microsoft.com/office/drawing/2014/main" id="{FF039F13-B78B-4A7E-AB1D-94C070BAE97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19917" y="3843877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0" name="Plassholder for tekst 4">
            <a:extLst>
              <a:ext uri="{FF2B5EF4-FFF2-40B4-BE49-F238E27FC236}">
                <a16:creationId xmlns:a16="http://schemas.microsoft.com/office/drawing/2014/main" id="{525F4B91-27EE-47AC-BBD0-A66FE53A04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67501" y="3843877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1" name="Plassholder for tekst 12">
            <a:extLst>
              <a:ext uri="{FF2B5EF4-FFF2-40B4-BE49-F238E27FC236}">
                <a16:creationId xmlns:a16="http://schemas.microsoft.com/office/drawing/2014/main" id="{1F0A1756-3486-46A9-9DD3-7BFA5FF757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917" y="4319794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2" name="Plassholder for tekst 12">
            <a:extLst>
              <a:ext uri="{FF2B5EF4-FFF2-40B4-BE49-F238E27FC236}">
                <a16:creationId xmlns:a16="http://schemas.microsoft.com/office/drawing/2014/main" id="{F50C0C1C-5BD4-4F62-8AB2-50B1FE4A7D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67501" y="4306780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4785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18" name="Plassholder for bunntekst 7">
            <a:extLst>
              <a:ext uri="{FF2B5EF4-FFF2-40B4-BE49-F238E27FC236}">
                <a16:creationId xmlns:a16="http://schemas.microsoft.com/office/drawing/2014/main" id="{37667359-6B2F-4D7C-932B-CE6A0E91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56350"/>
            <a:ext cx="3448050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23" name="Plassholder for lysbildenummer 8">
            <a:extLst>
              <a:ext uri="{FF2B5EF4-FFF2-40B4-BE49-F238E27FC236}">
                <a16:creationId xmlns:a16="http://schemas.microsoft.com/office/drawing/2014/main" id="{C69C9BA9-6130-4098-A0A6-E1A00A3B6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9969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roblem og sammendr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6B487E6-6563-4EEC-A349-2257BBAFD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305111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8334" y="1062164"/>
            <a:ext cx="5005466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EED971A8-4C6D-471D-A690-8CD6662922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1935" y="1143000"/>
            <a:ext cx="4953000" cy="4572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ECB8E5B-4859-4892-A062-C831DA527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6988" y="2555875"/>
            <a:ext cx="4953000" cy="3159125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2pPr>
            <a:lvl3pPr marL="9144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3pPr>
            <a:lvl4pPr marL="13716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4pPr>
            <a:lvl5pPr marL="18288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865806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sk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87C02F5D-0AFB-480B-A152-5FC08DB4DC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1112" y="3513220"/>
            <a:ext cx="8682164" cy="1828799"/>
          </a:xfrm>
          <a:solidFill>
            <a:schemeClr val="accent3">
              <a:alpha val="90000"/>
            </a:schemeClr>
          </a:solidFill>
        </p:spPr>
        <p:txBody>
          <a:bodyPr lIns="1371600" tIns="0" bIns="0" rtlCol="0" anchor="ctr">
            <a:noAutofit/>
          </a:bodyPr>
          <a:lstStyle>
            <a:lvl1pPr algn="ctr">
              <a:defRPr sz="5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99958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retningsmod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8" name="Plassholder for bilde 15">
            <a:extLst>
              <a:ext uri="{FF2B5EF4-FFF2-40B4-BE49-F238E27FC236}">
                <a16:creationId xmlns:a16="http://schemas.microsoft.com/office/drawing/2014/main" id="{43CBE128-6D8D-4605-B225-5A34FFB1F25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910104" y="1965960"/>
            <a:ext cx="2286000" cy="2286000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b-NO" noProof="0"/>
              <a:t>Klikk ikonet for å legge til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911096" y="4311688"/>
            <a:ext cx="2286000" cy="36000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Punkt 2</a:t>
            </a:r>
          </a:p>
        </p:txBody>
      </p:sp>
      <p:sp>
        <p:nvSpPr>
          <p:cNvPr id="10" name="Plassholder for tekst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11096" y="4773703"/>
            <a:ext cx="2286000" cy="1005840"/>
          </a:xfrm>
        </p:spPr>
        <p:txBody>
          <a:bodyPr rtlCol="0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Punktbeskrivelse</a:t>
            </a:r>
          </a:p>
        </p:txBody>
      </p:sp>
      <p:sp>
        <p:nvSpPr>
          <p:cNvPr id="19" name="Plassholder for bilde 15">
            <a:extLst>
              <a:ext uri="{FF2B5EF4-FFF2-40B4-BE49-F238E27FC236}">
                <a16:creationId xmlns:a16="http://schemas.microsoft.com/office/drawing/2014/main" id="{E63C0874-8701-4CED-B60A-61A655FB5A5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951917" y="1965960"/>
            <a:ext cx="2286000" cy="2286000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b-NO" noProof="0"/>
              <a:t>Klikk ikonet for å legge til bilde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56048" y="4311688"/>
            <a:ext cx="2286000" cy="36000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Punkt 3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20AEB661-858B-44C9-9484-E540E04AD3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56048" y="4773703"/>
            <a:ext cx="2286000" cy="1005840"/>
          </a:xfrm>
        </p:spPr>
        <p:txBody>
          <a:bodyPr rtlCol="0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Punktbeskrivelse</a:t>
            </a:r>
          </a:p>
        </p:txBody>
      </p:sp>
      <p:sp>
        <p:nvSpPr>
          <p:cNvPr id="20" name="Plassholder for bilde 15">
            <a:extLst>
              <a:ext uri="{FF2B5EF4-FFF2-40B4-BE49-F238E27FC236}">
                <a16:creationId xmlns:a16="http://schemas.microsoft.com/office/drawing/2014/main" id="{F223D9C7-A9C3-4D38-B4D8-9CAB3A19CF51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993730" y="1965960"/>
            <a:ext cx="2286000" cy="2286000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b-NO" noProof="0"/>
              <a:t>Klikk ikonet for å legge til bilde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991856" y="4311688"/>
            <a:ext cx="2286000" cy="36000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Punkt 4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CCEAE0AB-74EC-4097-A534-A578F10979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991856" y="4773703"/>
            <a:ext cx="2286000" cy="1005840"/>
          </a:xfrm>
        </p:spPr>
        <p:txBody>
          <a:bodyPr rtlCol="0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Punktbeskrivelse</a:t>
            </a:r>
          </a:p>
        </p:txBody>
      </p:sp>
      <p:sp>
        <p:nvSpPr>
          <p:cNvPr id="15" name="Plassholder for dato 1">
            <a:extLst>
              <a:ext uri="{FF2B5EF4-FFF2-40B4-BE49-F238E27FC236}">
                <a16:creationId xmlns:a16="http://schemas.microsoft.com/office/drawing/2014/main" id="{6FCC4B1F-E859-43CC-8B33-EE155744227A}"/>
              </a:ext>
            </a:extLst>
          </p:cNvPr>
          <p:cNvSpPr>
            <a:spLocks noGrp="1"/>
          </p:cNvSpPr>
          <p:nvPr>
            <p:ph type="dt" sz="half" idx="45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500680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kurr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2072" y="365125"/>
            <a:ext cx="10193315" cy="132556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2073" y="1853548"/>
            <a:ext cx="4572000" cy="64008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2073" y="2505075"/>
            <a:ext cx="4572000" cy="3200400"/>
          </a:xfrm>
        </p:spPr>
        <p:txBody>
          <a:bodyPr rtlCol="0">
            <a:normAutofit/>
          </a:bodyPr>
          <a:lstStyle>
            <a:lvl1pPr>
              <a:lnSpc>
                <a:spcPts val="2600"/>
              </a:lnSpc>
              <a:defRPr sz="1600"/>
            </a:lvl1pPr>
            <a:lvl2pPr>
              <a:lnSpc>
                <a:spcPts val="2600"/>
              </a:lnSpc>
              <a:defRPr sz="1600"/>
            </a:lvl2pPr>
            <a:lvl3pPr>
              <a:lnSpc>
                <a:spcPts val="2600"/>
              </a:lnSpc>
              <a:defRPr sz="16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4485" y="1853548"/>
            <a:ext cx="4572000" cy="640080"/>
          </a:xfrm>
          <a:noFill/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4485" y="2505075"/>
            <a:ext cx="4572000" cy="3200400"/>
          </a:xfrm>
        </p:spPr>
        <p:txBody>
          <a:bodyPr rtlCol="0">
            <a:normAutofit/>
          </a:bodyPr>
          <a:lstStyle>
            <a:lvl1pPr>
              <a:lnSpc>
                <a:spcPts val="2600"/>
              </a:lnSpc>
              <a:defRPr sz="1600"/>
            </a:lvl1pPr>
            <a:lvl2pPr>
              <a:lnSpc>
                <a:spcPts val="2600"/>
              </a:lnSpc>
              <a:defRPr sz="1600"/>
            </a:lvl2pPr>
            <a:lvl3pPr>
              <a:lnSpc>
                <a:spcPts val="2600"/>
              </a:lnSpc>
              <a:defRPr sz="16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582C2B31-DB43-4AEF-AA1E-62866E69E5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5943600"/>
            <a:ext cx="12188952" cy="9144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5009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dsoversi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C06C6CB5-A7CF-4AA0-8E61-3C46EFA04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24" y="4572000"/>
            <a:ext cx="12188952" cy="2286000"/>
          </a:xfrm>
          <a:solidFill>
            <a:schemeClr val="accent6"/>
          </a:solidFill>
        </p:spPr>
        <p:txBody>
          <a:bodyPr rtlCol="0" anchor="b"/>
          <a:lstStyle>
            <a:lvl1pPr marL="0" indent="0">
              <a:buNone/>
              <a:defRPr/>
            </a:lvl1pPr>
          </a:lstStyle>
          <a:p>
            <a:pPr rtl="0"/>
            <a:r>
              <a:rPr lang="nb-NO" noProof="0"/>
              <a:t>Klikk for å legge til et bilde</a:t>
            </a:r>
          </a:p>
        </p:txBody>
      </p:sp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305" y="1696389"/>
            <a:ext cx="3210331" cy="3647605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lIns="91440" tIns="457200" rtlCol="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Undertittel</a:t>
            </a:r>
          </a:p>
        </p:txBody>
      </p:sp>
      <p:sp>
        <p:nvSpPr>
          <p:cNvPr id="17" name="Plassholder for tekst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5593" y="2750695"/>
            <a:ext cx="2743200" cy="2465883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45F3F79F-C68B-4A8C-B9F0-4BF82DCC6D5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16628" y="1696389"/>
            <a:ext cx="3209544" cy="3648456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tIns="457200" rtlCol="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Undertittel</a:t>
            </a:r>
          </a:p>
        </p:txBody>
      </p:sp>
      <p:sp>
        <p:nvSpPr>
          <p:cNvPr id="18" name="Plassholder for tekst 18">
            <a:extLst>
              <a:ext uri="{FF2B5EF4-FFF2-40B4-BE49-F238E27FC236}">
                <a16:creationId xmlns:a16="http://schemas.microsoft.com/office/drawing/2014/main" id="{7E2099CC-3C3F-4C3B-825F-C69EBE0F0D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65548" y="2750695"/>
            <a:ext cx="2743200" cy="2465883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20" name="Plassholder for tekst 15">
            <a:extLst>
              <a:ext uri="{FF2B5EF4-FFF2-40B4-BE49-F238E27FC236}">
                <a16:creationId xmlns:a16="http://schemas.microsoft.com/office/drawing/2014/main" id="{D904408A-D9CD-40EC-A60A-5AFD4501F7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48764" y="1696389"/>
            <a:ext cx="3209544" cy="3648456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tIns="457200" rtlCol="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Undertittel</a:t>
            </a:r>
          </a:p>
        </p:txBody>
      </p:sp>
      <p:sp>
        <p:nvSpPr>
          <p:cNvPr id="21" name="Plassholder for tekst 18">
            <a:extLst>
              <a:ext uri="{FF2B5EF4-FFF2-40B4-BE49-F238E27FC236}">
                <a16:creationId xmlns:a16="http://schemas.microsoft.com/office/drawing/2014/main" id="{F6FD60C1-21C4-4DFB-A5A9-717DE2A98B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7130" y="2750695"/>
            <a:ext cx="2743200" cy="2465883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072585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ds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3A5BA28D-2313-499F-93AB-7C86B03057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466593" y="2207455"/>
            <a:ext cx="1351811" cy="10972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b-NO" noProof="0"/>
              <a:t>1</a:t>
            </a:r>
          </a:p>
        </p:txBody>
      </p:sp>
      <p:sp>
        <p:nvSpPr>
          <p:cNvPr id="22" name="Plassholder for tekst 3">
            <a:extLst>
              <a:ext uri="{FF2B5EF4-FFF2-40B4-BE49-F238E27FC236}">
                <a16:creationId xmlns:a16="http://schemas.microsoft.com/office/drawing/2014/main" id="{98516B14-EF29-444F-82DA-19F5011C7D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466592" y="3559605"/>
            <a:ext cx="1353313" cy="10972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b-NO" noProof="0"/>
              <a:t>2</a:t>
            </a:r>
          </a:p>
        </p:txBody>
      </p:sp>
      <p:sp>
        <p:nvSpPr>
          <p:cNvPr id="23" name="Plassholder for tekst 3">
            <a:extLst>
              <a:ext uri="{FF2B5EF4-FFF2-40B4-BE49-F238E27FC236}">
                <a16:creationId xmlns:a16="http://schemas.microsoft.com/office/drawing/2014/main" id="{BFDD67D8-D69E-405B-825C-A9AF88C1A80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66592" y="4905756"/>
            <a:ext cx="1353314" cy="10972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b-NO" noProof="0"/>
              <a:t>3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3354A33-C884-44F0-A320-DF2EBA500D1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371600" y="2202883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8" name="Plassholder for bilde 8">
            <a:extLst>
              <a:ext uri="{FF2B5EF4-FFF2-40B4-BE49-F238E27FC236}">
                <a16:creationId xmlns:a16="http://schemas.microsoft.com/office/drawing/2014/main" id="{7AF29B8F-D39A-4F3A-909A-9D298FB7224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371600" y="3555033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31" name="Plassholder for bilde 8">
            <a:extLst>
              <a:ext uri="{FF2B5EF4-FFF2-40B4-BE49-F238E27FC236}">
                <a16:creationId xmlns:a16="http://schemas.microsoft.com/office/drawing/2014/main" id="{83A1C8AA-5F7D-4C12-9724-97F4B72D8A7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371600" y="4901184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19BE8230-B656-44E2-9319-E1464125040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3048" y="2207455"/>
            <a:ext cx="3657600" cy="10972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/>
                </a:solidFill>
              </a:defRPr>
            </a:lvl1pPr>
          </a:lstStyle>
          <a:p>
            <a:pPr marL="266700" lvl="0" indent="-266700" algn="ctr" rtl="0"/>
            <a:r>
              <a:rPr lang="nb-NO" noProof="0"/>
              <a:t>Deloverskrift</a:t>
            </a:r>
          </a:p>
        </p:txBody>
      </p:sp>
      <p:sp>
        <p:nvSpPr>
          <p:cNvPr id="24" name="Plassholder for tekst 9">
            <a:extLst>
              <a:ext uri="{FF2B5EF4-FFF2-40B4-BE49-F238E27FC236}">
                <a16:creationId xmlns:a16="http://schemas.microsoft.com/office/drawing/2014/main" id="{4ADD189D-5EFF-456A-9AEB-E8DB345274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813048" y="3559605"/>
            <a:ext cx="3657600" cy="10972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/>
                </a:solidFill>
              </a:defRPr>
            </a:lvl1pPr>
          </a:lstStyle>
          <a:p>
            <a:pPr marL="266700" lvl="0" indent="-266700" algn="ctr" rtl="0"/>
            <a:r>
              <a:rPr lang="nb-NO" noProof="0"/>
              <a:t>Deloverskrift</a:t>
            </a:r>
          </a:p>
        </p:txBody>
      </p:sp>
      <p:sp>
        <p:nvSpPr>
          <p:cNvPr id="29" name="Plassholder for tekst 9">
            <a:extLst>
              <a:ext uri="{FF2B5EF4-FFF2-40B4-BE49-F238E27FC236}">
                <a16:creationId xmlns:a16="http://schemas.microsoft.com/office/drawing/2014/main" id="{53862BA6-E42C-4C58-871B-8705122D668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813048" y="4905756"/>
            <a:ext cx="3657600" cy="10972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/>
                </a:solidFill>
              </a:defRPr>
            </a:lvl1pPr>
          </a:lstStyle>
          <a:p>
            <a:pPr marL="266700" lvl="0" indent="-266700" algn="ctr" rtl="0"/>
            <a:r>
              <a:rPr lang="nb-NO" noProof="0"/>
              <a:t>Deloverskrift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B1F9D630-F36F-43B5-B6A8-62245E084CA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470648" y="2207455"/>
            <a:ext cx="3657600" cy="1097280"/>
          </a:xfr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27" name="Plassholder for innhold 3">
            <a:extLst>
              <a:ext uri="{FF2B5EF4-FFF2-40B4-BE49-F238E27FC236}">
                <a16:creationId xmlns:a16="http://schemas.microsoft.com/office/drawing/2014/main" id="{C670C5D6-AD2E-415C-BAFE-A8239C15159E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7470648" y="3559605"/>
            <a:ext cx="3657600" cy="1097280"/>
          </a:xfr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30" name="Plassholder for innhold 3">
            <a:extLst>
              <a:ext uri="{FF2B5EF4-FFF2-40B4-BE49-F238E27FC236}">
                <a16:creationId xmlns:a16="http://schemas.microsoft.com/office/drawing/2014/main" id="{26DDBF97-B5FA-415C-9E0D-A4A556C40805}"/>
              </a:ext>
            </a:extLst>
          </p:cNvPr>
          <p:cNvSpPr>
            <a:spLocks noGrp="1"/>
          </p:cNvSpPr>
          <p:nvPr>
            <p:ph sz="half" idx="41" hasCustomPrompt="1"/>
          </p:nvPr>
        </p:nvSpPr>
        <p:spPr>
          <a:xfrm>
            <a:off x="7470648" y="4905756"/>
            <a:ext cx="3657600" cy="1097280"/>
          </a:xfr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17" name="Plassholder for dato 1">
            <a:extLst>
              <a:ext uri="{FF2B5EF4-FFF2-40B4-BE49-F238E27FC236}">
                <a16:creationId xmlns:a16="http://schemas.microsoft.com/office/drawing/2014/main" id="{8408DD66-4FD2-41B2-AD2E-24ADA0398198}"/>
              </a:ext>
            </a:extLst>
          </p:cNvPr>
          <p:cNvSpPr>
            <a:spLocks noGrp="1"/>
          </p:cNvSpPr>
          <p:nvPr>
            <p:ph type="dt" sz="half" idx="43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21540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v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0" name="Plassholder for tekst 5">
            <a:extLst>
              <a:ext uri="{FF2B5EF4-FFF2-40B4-BE49-F238E27FC236}">
                <a16:creationId xmlns:a16="http://schemas.microsoft.com/office/drawing/2014/main" id="{6CD52AD9-4495-432B-B01C-26AAF0EAA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2992" y="2232908"/>
            <a:ext cx="2194560" cy="27432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nb-NO" noProof="0"/>
              <a:t>KVADRANTTITTEL</a:t>
            </a:r>
          </a:p>
        </p:txBody>
      </p:sp>
      <p:sp>
        <p:nvSpPr>
          <p:cNvPr id="12" name="Plassholder for tekst 5">
            <a:extLst>
              <a:ext uri="{FF2B5EF4-FFF2-40B4-BE49-F238E27FC236}">
                <a16:creationId xmlns:a16="http://schemas.microsoft.com/office/drawing/2014/main" id="{AF9EB7E7-72B3-4FD3-B153-815A53CB1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728" y="3494402"/>
            <a:ext cx="2194560" cy="274320"/>
          </a:xfrm>
        </p:spPr>
        <p:txBody>
          <a:bodyPr rtlCol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nb-NO" noProof="0"/>
              <a:t>KVADRANTTITTEL</a:t>
            </a:r>
          </a:p>
        </p:txBody>
      </p:sp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139AE34A-A4BE-43AA-9A69-9A18D5FC5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10732" y="3494402"/>
            <a:ext cx="2194560" cy="274320"/>
          </a:xfrm>
        </p:spPr>
        <p:txBody>
          <a:bodyPr rtlCol="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nb-NO" noProof="0"/>
              <a:t>KVADRANTTITTEL</a:t>
            </a:r>
          </a:p>
        </p:txBody>
      </p:sp>
      <p:sp>
        <p:nvSpPr>
          <p:cNvPr id="11" name="Plassholder for tekst 5">
            <a:extLst>
              <a:ext uri="{FF2B5EF4-FFF2-40B4-BE49-F238E27FC236}">
                <a16:creationId xmlns:a16="http://schemas.microsoft.com/office/drawing/2014/main" id="{23E8F54F-C5BD-4FE6-BB69-FEC69BC0F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2992" y="5287722"/>
            <a:ext cx="2194560" cy="27432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nb-NO" noProof="0"/>
              <a:t>KVADRANTTITTEL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37F7357E-EB66-4B24-BD83-CDF02BFEB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7923" y="2586939"/>
            <a:ext cx="10677317" cy="2637195"/>
            <a:chOff x="767923" y="2586939"/>
            <a:chExt cx="10677317" cy="2637195"/>
          </a:xfrm>
        </p:grpSpPr>
        <p:sp>
          <p:nvSpPr>
            <p:cNvPr id="26" name="Frihåndsform: Figur 25">
              <a:extLst>
                <a:ext uri="{FF2B5EF4-FFF2-40B4-BE49-F238E27FC236}">
                  <a16:creationId xmlns:a16="http://schemas.microsoft.com/office/drawing/2014/main" id="{E5CC96AF-1ECA-45C5-A903-6341850289F9}"/>
                </a:ext>
              </a:extLst>
            </p:cNvPr>
            <p:cNvSpPr/>
            <p:nvPr userDrawn="1"/>
          </p:nvSpPr>
          <p:spPr>
            <a:xfrm>
              <a:off x="6098501" y="2586991"/>
              <a:ext cx="46095" cy="1231565"/>
            </a:xfrm>
            <a:custGeom>
              <a:avLst/>
              <a:gdLst>
                <a:gd name="connsiteX0" fmla="*/ 375 w 46095"/>
                <a:gd name="connsiteY0" fmla="*/ 0 h 1231565"/>
                <a:gd name="connsiteX1" fmla="*/ 46095 w 46095"/>
                <a:gd name="connsiteY1" fmla="*/ 114776 h 1231565"/>
                <a:gd name="connsiteX2" fmla="*/ 46095 w 46095"/>
                <a:gd name="connsiteY2" fmla="*/ 1231565 h 1231565"/>
                <a:gd name="connsiteX3" fmla="*/ 0 w 46095"/>
                <a:gd name="connsiteY3" fmla="*/ 1231565 h 1231565"/>
                <a:gd name="connsiteX4" fmla="*/ 0 w 46095"/>
                <a:gd name="connsiteY4" fmla="*/ 942 h 1231565"/>
                <a:gd name="connsiteX5" fmla="*/ 375 w 46095"/>
                <a:gd name="connsiteY5" fmla="*/ 0 h 1231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95" h="1231565">
                  <a:moveTo>
                    <a:pt x="375" y="0"/>
                  </a:moveTo>
                  <a:lnTo>
                    <a:pt x="46095" y="114776"/>
                  </a:lnTo>
                  <a:lnTo>
                    <a:pt x="46095" y="1231565"/>
                  </a:lnTo>
                  <a:lnTo>
                    <a:pt x="0" y="1231565"/>
                  </a:lnTo>
                  <a:lnTo>
                    <a:pt x="0" y="942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25" name="Frihåndsform: Figur 24">
              <a:extLst>
                <a:ext uri="{FF2B5EF4-FFF2-40B4-BE49-F238E27FC236}">
                  <a16:creationId xmlns:a16="http://schemas.microsoft.com/office/drawing/2014/main" id="{07574821-21A4-483A-9824-B9CB9EC4B770}"/>
                </a:ext>
              </a:extLst>
            </p:cNvPr>
            <p:cNvSpPr/>
            <p:nvPr userDrawn="1"/>
          </p:nvSpPr>
          <p:spPr>
            <a:xfrm>
              <a:off x="6053156" y="3818555"/>
              <a:ext cx="45345" cy="97190"/>
            </a:xfrm>
            <a:custGeom>
              <a:avLst/>
              <a:gdLst>
                <a:gd name="connsiteX0" fmla="*/ 0 w 45345"/>
                <a:gd name="connsiteY0" fmla="*/ 0 h 97190"/>
                <a:gd name="connsiteX1" fmla="*/ 45345 w 45345"/>
                <a:gd name="connsiteY1" fmla="*/ 0 h 97190"/>
                <a:gd name="connsiteX2" fmla="*/ 45345 w 45345"/>
                <a:gd name="connsiteY2" fmla="*/ 97190 h 97190"/>
                <a:gd name="connsiteX3" fmla="*/ 0 w 45345"/>
                <a:gd name="connsiteY3" fmla="*/ 97190 h 97190"/>
                <a:gd name="connsiteX4" fmla="*/ 0 w 45345"/>
                <a:gd name="connsiteY4" fmla="*/ 0 h 9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45" h="97190">
                  <a:moveTo>
                    <a:pt x="0" y="0"/>
                  </a:moveTo>
                  <a:lnTo>
                    <a:pt x="45345" y="0"/>
                  </a:lnTo>
                  <a:lnTo>
                    <a:pt x="45345" y="97190"/>
                  </a:lnTo>
                  <a:lnTo>
                    <a:pt x="0" y="97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22" name="Frihåndsform: Figur 21">
              <a:extLst>
                <a:ext uri="{FF2B5EF4-FFF2-40B4-BE49-F238E27FC236}">
                  <a16:creationId xmlns:a16="http://schemas.microsoft.com/office/drawing/2014/main" id="{F8C191E1-94CD-4DEF-9125-7E667370926A}"/>
                </a:ext>
              </a:extLst>
            </p:cNvPr>
            <p:cNvSpPr/>
            <p:nvPr userDrawn="1"/>
          </p:nvSpPr>
          <p:spPr>
            <a:xfrm>
              <a:off x="6098500" y="2586939"/>
              <a:ext cx="111238" cy="1231616"/>
            </a:xfrm>
            <a:custGeom>
              <a:avLst/>
              <a:gdLst>
                <a:gd name="connsiteX0" fmla="*/ 0 w 111238"/>
                <a:gd name="connsiteY0" fmla="*/ 0 h 1231616"/>
                <a:gd name="connsiteX1" fmla="*/ 111238 w 111238"/>
                <a:gd name="connsiteY1" fmla="*/ 0 h 1231616"/>
                <a:gd name="connsiteX2" fmla="*/ 111238 w 111238"/>
                <a:gd name="connsiteY2" fmla="*/ 1231616 h 1231616"/>
                <a:gd name="connsiteX3" fmla="*/ 46095 w 111238"/>
                <a:gd name="connsiteY3" fmla="*/ 1231616 h 1231616"/>
                <a:gd name="connsiteX4" fmla="*/ 46095 w 111238"/>
                <a:gd name="connsiteY4" fmla="*/ 114827 h 1231616"/>
                <a:gd name="connsiteX5" fmla="*/ 375 w 111238"/>
                <a:gd name="connsiteY5" fmla="*/ 51 h 1231616"/>
                <a:gd name="connsiteX6" fmla="*/ 0 w 111238"/>
                <a:gd name="connsiteY6" fmla="*/ 993 h 1231616"/>
                <a:gd name="connsiteX7" fmla="*/ 0 w 111238"/>
                <a:gd name="connsiteY7" fmla="*/ 0 h 123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238" h="1231616">
                  <a:moveTo>
                    <a:pt x="0" y="0"/>
                  </a:moveTo>
                  <a:lnTo>
                    <a:pt x="111238" y="0"/>
                  </a:lnTo>
                  <a:lnTo>
                    <a:pt x="111238" y="1231616"/>
                  </a:lnTo>
                  <a:lnTo>
                    <a:pt x="46095" y="1231616"/>
                  </a:lnTo>
                  <a:lnTo>
                    <a:pt x="46095" y="114827"/>
                  </a:lnTo>
                  <a:lnTo>
                    <a:pt x="375" y="51"/>
                  </a:lnTo>
                  <a:lnTo>
                    <a:pt x="0" y="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7E6DEF02-ADC5-487F-AA38-28AE410EBEB1}"/>
                </a:ext>
              </a:extLst>
            </p:cNvPr>
            <p:cNvSpPr/>
            <p:nvPr userDrawn="1"/>
          </p:nvSpPr>
          <p:spPr>
            <a:xfrm>
              <a:off x="6053156" y="2587933"/>
              <a:ext cx="36576" cy="12620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7F5BD053-8127-4207-8BB6-88934D1FE4A5}"/>
                </a:ext>
              </a:extLst>
            </p:cNvPr>
            <p:cNvSpPr/>
            <p:nvPr userDrawn="1"/>
          </p:nvSpPr>
          <p:spPr>
            <a:xfrm>
              <a:off x="767923" y="3818556"/>
              <a:ext cx="5349240" cy="3657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06CFD50B-0B31-48EB-8D44-673C8CEC29B7}"/>
                </a:ext>
              </a:extLst>
            </p:cNvPr>
            <p:cNvSpPr/>
            <p:nvPr userDrawn="1"/>
          </p:nvSpPr>
          <p:spPr>
            <a:xfrm>
              <a:off x="6117163" y="3818554"/>
              <a:ext cx="5328077" cy="3657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3C715010-62CF-4E58-992F-47427FCB0C02}"/>
                </a:ext>
              </a:extLst>
            </p:cNvPr>
            <p:cNvSpPr/>
            <p:nvPr userDrawn="1"/>
          </p:nvSpPr>
          <p:spPr>
            <a:xfrm>
              <a:off x="6053155" y="3852534"/>
              <a:ext cx="36576" cy="13716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</p:grpSp>
      <p:sp>
        <p:nvSpPr>
          <p:cNvPr id="27" name="Plassholder for dato 1">
            <a:extLst>
              <a:ext uri="{FF2B5EF4-FFF2-40B4-BE49-F238E27FC236}">
                <a16:creationId xmlns:a16="http://schemas.microsoft.com/office/drawing/2014/main" id="{17311117-A0EF-438B-BF68-75DF09D8504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27803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 for 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059924"/>
          </a:xfrm>
        </p:spPr>
        <p:txBody>
          <a:bodyPr bIns="91440" rtlCol="0" anchor="b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3" name="Plassholder for tekst 2">
            <a:extLst>
              <a:ext uri="{FF2B5EF4-FFF2-40B4-BE49-F238E27FC236}">
                <a16:creationId xmlns:a16="http://schemas.microsoft.com/office/drawing/2014/main" id="{8FDD847D-284F-43B9-91A9-0A2AE4977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26525"/>
            <a:ext cx="10515600" cy="457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2458260"/>
            <a:ext cx="3200400" cy="731520"/>
          </a:xfrm>
          <a:solidFill>
            <a:schemeClr val="accent2"/>
          </a:solidFill>
        </p:spPr>
        <p:txBody>
          <a:bodyPr rtlCol="0" anchor="ctr" anchorCtr="1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7" name="Plassholder for tekst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5593" y="3191256"/>
            <a:ext cx="3200400" cy="2465883"/>
          </a:xfrm>
          <a:noFill/>
          <a:ln>
            <a:solidFill>
              <a:schemeClr val="accent2"/>
            </a:solidFill>
          </a:ln>
        </p:spPr>
        <p:txBody>
          <a:bodyPr lIns="182880" tIns="91440" rIns="182880" rtlCol="0" anchor="t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45F3F79F-C68B-4A8C-B9F0-4BF82DCC6D5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25274" y="2458260"/>
            <a:ext cx="3200400" cy="731520"/>
          </a:xfrm>
          <a:solidFill>
            <a:schemeClr val="accent2"/>
          </a:solidFill>
        </p:spPr>
        <p:txBody>
          <a:bodyPr rtlCol="0" anchor="ctr" anchorCtr="1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8" name="Plassholder for tekst 18">
            <a:extLst>
              <a:ext uri="{FF2B5EF4-FFF2-40B4-BE49-F238E27FC236}">
                <a16:creationId xmlns:a16="http://schemas.microsoft.com/office/drawing/2014/main" id="{7E2099CC-3C3F-4C3B-825F-C69EBE0F0D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26864" y="3191256"/>
            <a:ext cx="3200400" cy="2465883"/>
          </a:xfrm>
          <a:noFill/>
          <a:ln>
            <a:solidFill>
              <a:schemeClr val="accent2"/>
            </a:solidFill>
          </a:ln>
        </p:spPr>
        <p:txBody>
          <a:bodyPr lIns="182880" tIns="182880" rIns="182880" rtlCol="0" anchor="t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0" name="Plassholder for tekst 15">
            <a:extLst>
              <a:ext uri="{FF2B5EF4-FFF2-40B4-BE49-F238E27FC236}">
                <a16:creationId xmlns:a16="http://schemas.microsoft.com/office/drawing/2014/main" id="{D904408A-D9CD-40EC-A60A-5AFD4501F7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53269" y="2458260"/>
            <a:ext cx="3200400" cy="731520"/>
          </a:xfrm>
          <a:solidFill>
            <a:schemeClr val="accent2"/>
          </a:solidFill>
        </p:spPr>
        <p:txBody>
          <a:bodyPr rtlCol="0" anchor="ctr" anchorCtr="1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21" name="Plassholder for tekst 18">
            <a:extLst>
              <a:ext uri="{FF2B5EF4-FFF2-40B4-BE49-F238E27FC236}">
                <a16:creationId xmlns:a16="http://schemas.microsoft.com/office/drawing/2014/main" id="{F6FD60C1-21C4-4DFB-A5A9-717DE2A98B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56448" y="3191256"/>
            <a:ext cx="3200400" cy="2465883"/>
          </a:xfrm>
          <a:noFill/>
          <a:ln>
            <a:solidFill>
              <a:schemeClr val="accent2"/>
            </a:solidFill>
          </a:ln>
        </p:spPr>
        <p:txBody>
          <a:bodyPr lIns="182880" tIns="182880" rIns="182880" rtlCol="0" anchor="t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915863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0DD8E1C1-2F29-4EF8-B7B9-75E2DC5049C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1850" y="1426525"/>
            <a:ext cx="10515600" cy="457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6438" y="2071688"/>
            <a:ext cx="5029200" cy="45720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438" y="2641555"/>
            <a:ext cx="5029200" cy="3474720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7475" y="2071688"/>
            <a:ext cx="5029200" cy="45720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7475" y="2641555"/>
            <a:ext cx="5029200" cy="3474720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692630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64" name="Plassholder for tekst 3">
            <a:extLst>
              <a:ext uri="{FF2B5EF4-FFF2-40B4-BE49-F238E27FC236}">
                <a16:creationId xmlns:a16="http://schemas.microsoft.com/office/drawing/2014/main" id="{A8B6EDEE-DE90-436D-BFA9-9709BE86FD0A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58568" y="2304288"/>
            <a:ext cx="1554480" cy="561975"/>
          </a:xfrm>
          <a:solidFill>
            <a:schemeClr val="accent3"/>
          </a:solidFill>
          <a:ln>
            <a:noFill/>
          </a:ln>
        </p:spPr>
        <p:txBody>
          <a:bodyPr tIns="36000" rtlCol="0" anchor="ctr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Elementtittel</a:t>
            </a:r>
          </a:p>
        </p:txBody>
      </p:sp>
      <p:sp>
        <p:nvSpPr>
          <p:cNvPr id="38" name="Plassholder for tekst 10">
            <a:extLst>
              <a:ext uri="{FF2B5EF4-FFF2-40B4-BE49-F238E27FC236}">
                <a16:creationId xmlns:a16="http://schemas.microsoft.com/office/drawing/2014/main" id="{5FBFE975-0A80-48E8-AA52-A4674F3B96A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År</a:t>
            </a:r>
          </a:p>
        </p:txBody>
      </p:sp>
      <p:sp>
        <p:nvSpPr>
          <p:cNvPr id="39" name="Plassholder for tekst 10">
            <a:extLst>
              <a:ext uri="{FF2B5EF4-FFF2-40B4-BE49-F238E27FC236}">
                <a16:creationId xmlns:a16="http://schemas.microsoft.com/office/drawing/2014/main" id="{8BD9D56F-24FE-4F7D-8E40-A0D0AC7197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0" name="Plassholder for tekst 10">
            <a:extLst>
              <a:ext uri="{FF2B5EF4-FFF2-40B4-BE49-F238E27FC236}">
                <a16:creationId xmlns:a16="http://schemas.microsoft.com/office/drawing/2014/main" id="{D46B7BD9-7D98-4035-8A5E-463BD7C3BF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1" name="Plassholder for tekst 10">
            <a:extLst>
              <a:ext uri="{FF2B5EF4-FFF2-40B4-BE49-F238E27FC236}">
                <a16:creationId xmlns:a16="http://schemas.microsoft.com/office/drawing/2014/main" id="{8AA70B58-94EB-4879-8CBB-F170B13437D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2" name="Plassholder for tekst 10">
            <a:extLst>
              <a:ext uri="{FF2B5EF4-FFF2-40B4-BE49-F238E27FC236}">
                <a16:creationId xmlns:a16="http://schemas.microsoft.com/office/drawing/2014/main" id="{7309DED8-0AF6-493B-A2EC-E3C6524C403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4" name="Plassholder for tekst 10">
            <a:extLst>
              <a:ext uri="{FF2B5EF4-FFF2-40B4-BE49-F238E27FC236}">
                <a16:creationId xmlns:a16="http://schemas.microsoft.com/office/drawing/2014/main" id="{634511C9-82EE-4918-850A-C11AB497D8C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5" name="Plassholder for tekst 10">
            <a:extLst>
              <a:ext uri="{FF2B5EF4-FFF2-40B4-BE49-F238E27FC236}">
                <a16:creationId xmlns:a16="http://schemas.microsoft.com/office/drawing/2014/main" id="{9DFB519F-3772-4743-A8B2-EE749BE7907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6" name="Plassholder for tekst 10">
            <a:extLst>
              <a:ext uri="{FF2B5EF4-FFF2-40B4-BE49-F238E27FC236}">
                <a16:creationId xmlns:a16="http://schemas.microsoft.com/office/drawing/2014/main" id="{FF1ED3A9-45CD-4A8C-94E6-BFD948CC06A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8" name="Plassholder for tekst 10">
            <a:extLst>
              <a:ext uri="{FF2B5EF4-FFF2-40B4-BE49-F238E27FC236}">
                <a16:creationId xmlns:a16="http://schemas.microsoft.com/office/drawing/2014/main" id="{DF614219-217C-4657-8BF6-1BDE7D2907C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9" name="Plassholder for tekst 10">
            <a:extLst>
              <a:ext uri="{FF2B5EF4-FFF2-40B4-BE49-F238E27FC236}">
                <a16:creationId xmlns:a16="http://schemas.microsoft.com/office/drawing/2014/main" id="{CF5EB19D-BC9E-40FA-BC6F-DA9B98DA7DC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7" name="Plassholder for tekst 10">
            <a:extLst>
              <a:ext uri="{FF2B5EF4-FFF2-40B4-BE49-F238E27FC236}">
                <a16:creationId xmlns:a16="http://schemas.microsoft.com/office/drawing/2014/main" id="{1E8B9B06-EF32-482E-A7E7-C1BAFE1A45D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0" name="Plassholder for tekst 10">
            <a:extLst>
              <a:ext uri="{FF2B5EF4-FFF2-40B4-BE49-F238E27FC236}">
                <a16:creationId xmlns:a16="http://schemas.microsoft.com/office/drawing/2014/main" id="{B243085E-635F-44B9-A90B-BCE5763AD3E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1" name="Plassholder for tekst 10">
            <a:extLst>
              <a:ext uri="{FF2B5EF4-FFF2-40B4-BE49-F238E27FC236}">
                <a16:creationId xmlns:a16="http://schemas.microsoft.com/office/drawing/2014/main" id="{5E2D6E88-5F8C-4406-9211-D4A50B968BA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3" name="Plassholder for tekst 10">
            <a:extLst>
              <a:ext uri="{FF2B5EF4-FFF2-40B4-BE49-F238E27FC236}">
                <a16:creationId xmlns:a16="http://schemas.microsoft.com/office/drawing/2014/main" id="{CC994534-ACB6-4B33-A7F8-59ED88636D9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År</a:t>
            </a:r>
          </a:p>
        </p:txBody>
      </p:sp>
      <p:sp>
        <p:nvSpPr>
          <p:cNvPr id="52" name="Plassholder for tekst 10">
            <a:extLst>
              <a:ext uri="{FF2B5EF4-FFF2-40B4-BE49-F238E27FC236}">
                <a16:creationId xmlns:a16="http://schemas.microsoft.com/office/drawing/2014/main" id="{BFBFB5AF-B984-48A4-A2D5-B0F9A7168B9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3" name="Plassholder for tekst 10">
            <a:extLst>
              <a:ext uri="{FF2B5EF4-FFF2-40B4-BE49-F238E27FC236}">
                <a16:creationId xmlns:a16="http://schemas.microsoft.com/office/drawing/2014/main" id="{5920D2EA-A217-4744-834D-D00BD41BD38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4" name="Plassholder for tekst 10">
            <a:extLst>
              <a:ext uri="{FF2B5EF4-FFF2-40B4-BE49-F238E27FC236}">
                <a16:creationId xmlns:a16="http://schemas.microsoft.com/office/drawing/2014/main" id="{FD2FC71C-590D-4C50-9D20-D98F73D8442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5" name="Plassholder for tekst 10">
            <a:extLst>
              <a:ext uri="{FF2B5EF4-FFF2-40B4-BE49-F238E27FC236}">
                <a16:creationId xmlns:a16="http://schemas.microsoft.com/office/drawing/2014/main" id="{AD895D25-09BE-492D-944C-8B0E710ADF1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6" name="Plassholder for tekst 10">
            <a:extLst>
              <a:ext uri="{FF2B5EF4-FFF2-40B4-BE49-F238E27FC236}">
                <a16:creationId xmlns:a16="http://schemas.microsoft.com/office/drawing/2014/main" id="{F6192086-61CF-42A5-905D-851D1EEBC25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7" name="Plassholder for tekst 10">
            <a:extLst>
              <a:ext uri="{FF2B5EF4-FFF2-40B4-BE49-F238E27FC236}">
                <a16:creationId xmlns:a16="http://schemas.microsoft.com/office/drawing/2014/main" id="{FD1AF556-814F-4B48-B1F0-29450A00904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8" name="Plassholder for tekst 10">
            <a:extLst>
              <a:ext uri="{FF2B5EF4-FFF2-40B4-BE49-F238E27FC236}">
                <a16:creationId xmlns:a16="http://schemas.microsoft.com/office/drawing/2014/main" id="{EEEE7A48-BA7F-4AD6-948F-8AF34748D37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60" name="Plassholder for tekst 10">
            <a:extLst>
              <a:ext uri="{FF2B5EF4-FFF2-40B4-BE49-F238E27FC236}">
                <a16:creationId xmlns:a16="http://schemas.microsoft.com/office/drawing/2014/main" id="{1ECC3963-8620-45EA-8E9B-B5ED79CD7A4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61" name="Plassholder for tekst 10">
            <a:extLst>
              <a:ext uri="{FF2B5EF4-FFF2-40B4-BE49-F238E27FC236}">
                <a16:creationId xmlns:a16="http://schemas.microsoft.com/office/drawing/2014/main" id="{8A5FB4BB-2FEF-496A-8E3A-C4D43AE0498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9" name="Plassholder for tekst 10">
            <a:extLst>
              <a:ext uri="{FF2B5EF4-FFF2-40B4-BE49-F238E27FC236}">
                <a16:creationId xmlns:a16="http://schemas.microsoft.com/office/drawing/2014/main" id="{A7187E67-FC95-4CA0-9570-815E315916E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62" name="Plassholder for tekst 10">
            <a:extLst>
              <a:ext uri="{FF2B5EF4-FFF2-40B4-BE49-F238E27FC236}">
                <a16:creationId xmlns:a16="http://schemas.microsoft.com/office/drawing/2014/main" id="{D03EF82F-F37F-48CB-A978-E3BAD66F5C7D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63" name="Plassholder for tekst 10">
            <a:extLst>
              <a:ext uri="{FF2B5EF4-FFF2-40B4-BE49-F238E27FC236}">
                <a16:creationId xmlns:a16="http://schemas.microsoft.com/office/drawing/2014/main" id="{5F250D41-02CE-4633-9E26-F722FCA110B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711E3559-68CA-437E-BD12-A9953AE1E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0445" y="4069080"/>
            <a:ext cx="10332720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lassholder for dato 1">
            <a:extLst>
              <a:ext uri="{FF2B5EF4-FFF2-40B4-BE49-F238E27FC236}">
                <a16:creationId xmlns:a16="http://schemas.microsoft.com/office/drawing/2014/main" id="{62C0F98D-B2D7-4EDC-ADD0-9B61A901FCEA}"/>
              </a:ext>
            </a:extLst>
          </p:cNvPr>
          <p:cNvSpPr>
            <a:spLocks noGrp="1"/>
          </p:cNvSpPr>
          <p:nvPr>
            <p:ph type="dt" sz="half" idx="6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242866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5925"/>
            <a:ext cx="10515600" cy="4097059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alternati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37BA1CDE-376A-4ABA-B8B8-75D6A67809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5515" y="1718402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1B8F9B77-308B-48E1-BCAC-0C74FB9A1C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5515" y="5359799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50BA97C8-6774-46D2-9678-1BA2BE8C9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5515" y="5743005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1" name="Plassholder for bilde 6">
            <a:extLst>
              <a:ext uri="{FF2B5EF4-FFF2-40B4-BE49-F238E27FC236}">
                <a16:creationId xmlns:a16="http://schemas.microsoft.com/office/drawing/2014/main" id="{D48977F0-CAE5-4054-B1AC-16B25EB28C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4036" y="1718798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035550F1-A852-48F3-9C1C-C64F3B8D4D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54036" y="5360195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D757D7CE-02BE-4D9B-A676-F2967D660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036" y="5743401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4" name="Plassholder for bilde 6">
            <a:extLst>
              <a:ext uri="{FF2B5EF4-FFF2-40B4-BE49-F238E27FC236}">
                <a16:creationId xmlns:a16="http://schemas.microsoft.com/office/drawing/2014/main" id="{64C29CA7-3B83-4C84-8407-F05C8CA7084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557" y="1718402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62304448-704D-4C85-87B3-13204A597E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2557" y="5360195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BB608A2D-D2B2-4E41-89DB-745BBE2D8B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72557" y="5743401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7" name="Plassholder for bilde 6">
            <a:extLst>
              <a:ext uri="{FF2B5EF4-FFF2-40B4-BE49-F238E27FC236}">
                <a16:creationId xmlns:a16="http://schemas.microsoft.com/office/drawing/2014/main" id="{B1A1DC22-0E05-43FC-8E91-0BE7AA25EEF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578378" y="1718798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25676C67-0CCC-403A-9B15-B42740FCF0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78378" y="5360195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9" name="Plassholder for tekst 8">
            <a:extLst>
              <a:ext uri="{FF2B5EF4-FFF2-40B4-BE49-F238E27FC236}">
                <a16:creationId xmlns:a16="http://schemas.microsoft.com/office/drawing/2014/main" id="{25CC45AB-977D-4580-9F1A-2E786542EE5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78378" y="5743401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956699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alternati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37BA1CDE-376A-4ABA-B8B8-75D6A67809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5515" y="171714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1B8F9B77-308B-48E1-BCAC-0C74FB9A1C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5515" y="332301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50BA97C8-6774-46D2-9678-1BA2BE8C9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5515" y="361080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1" name="Plassholder for bilde 6">
            <a:extLst>
              <a:ext uri="{FF2B5EF4-FFF2-40B4-BE49-F238E27FC236}">
                <a16:creationId xmlns:a16="http://schemas.microsoft.com/office/drawing/2014/main" id="{D48977F0-CAE5-4054-B1AC-16B25EB28C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4036" y="1717537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035550F1-A852-48F3-9C1C-C64F3B8D4D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54036" y="3323409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D757D7CE-02BE-4D9B-A676-F2967D660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036" y="3611203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4" name="Plassholder for bilde 6">
            <a:extLst>
              <a:ext uri="{FF2B5EF4-FFF2-40B4-BE49-F238E27FC236}">
                <a16:creationId xmlns:a16="http://schemas.microsoft.com/office/drawing/2014/main" id="{64C29CA7-3B83-4C84-8407-F05C8CA7084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557" y="171714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62304448-704D-4C85-87B3-13204A597E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2557" y="332301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BB608A2D-D2B2-4E41-89DB-745BBE2D8B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72557" y="361080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7" name="Plassholder for bilde 6">
            <a:extLst>
              <a:ext uri="{FF2B5EF4-FFF2-40B4-BE49-F238E27FC236}">
                <a16:creationId xmlns:a16="http://schemas.microsoft.com/office/drawing/2014/main" id="{B1A1DC22-0E05-43FC-8E91-0BE7AA25EEF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578378" y="171714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25676C67-0CCC-403A-9B15-B42740FCF0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78378" y="332301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9" name="Plassholder for tekst 8">
            <a:extLst>
              <a:ext uri="{FF2B5EF4-FFF2-40B4-BE49-F238E27FC236}">
                <a16:creationId xmlns:a16="http://schemas.microsoft.com/office/drawing/2014/main" id="{25CC45AB-977D-4580-9F1A-2E786542EE5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78378" y="361080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44" name="Plassholder for bilde 6">
            <a:extLst>
              <a:ext uri="{FF2B5EF4-FFF2-40B4-BE49-F238E27FC236}">
                <a16:creationId xmlns:a16="http://schemas.microsoft.com/office/drawing/2014/main" id="{27688D91-F8AA-4C0A-BF29-90F8FE202DA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25219" y="4131915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45" name="Plassholder for tekst 8">
            <a:extLst>
              <a:ext uri="{FF2B5EF4-FFF2-40B4-BE49-F238E27FC236}">
                <a16:creationId xmlns:a16="http://schemas.microsoft.com/office/drawing/2014/main" id="{D9AECBF7-0508-4905-9DF6-C0FF9D9ADA4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25219" y="5737787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46" name="Plassholder for tekst 8">
            <a:extLst>
              <a:ext uri="{FF2B5EF4-FFF2-40B4-BE49-F238E27FC236}">
                <a16:creationId xmlns:a16="http://schemas.microsoft.com/office/drawing/2014/main" id="{A7F920A3-CA67-4CD0-A639-1CE803DE26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25219" y="6025581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47" name="Plassholder for bilde 6">
            <a:extLst>
              <a:ext uri="{FF2B5EF4-FFF2-40B4-BE49-F238E27FC236}">
                <a16:creationId xmlns:a16="http://schemas.microsoft.com/office/drawing/2014/main" id="{463E2C69-9A20-4A90-8F45-4EE6CFD469B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743740" y="413231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48" name="Plassholder for tekst 8">
            <a:extLst>
              <a:ext uri="{FF2B5EF4-FFF2-40B4-BE49-F238E27FC236}">
                <a16:creationId xmlns:a16="http://schemas.microsoft.com/office/drawing/2014/main" id="{D33409A7-C60B-4AD7-AFDF-23C2F042CEC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43740" y="573818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49" name="Plassholder for tekst 8">
            <a:extLst>
              <a:ext uri="{FF2B5EF4-FFF2-40B4-BE49-F238E27FC236}">
                <a16:creationId xmlns:a16="http://schemas.microsoft.com/office/drawing/2014/main" id="{4870155B-647D-44E9-AE54-24D2BB2404B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43740" y="602597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50" name="Plassholder for bilde 6">
            <a:extLst>
              <a:ext uri="{FF2B5EF4-FFF2-40B4-BE49-F238E27FC236}">
                <a16:creationId xmlns:a16="http://schemas.microsoft.com/office/drawing/2014/main" id="{3876D40F-6DE8-45F1-B56E-986312109BA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62261" y="4131915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51" name="Plassholder for tekst 8">
            <a:extLst>
              <a:ext uri="{FF2B5EF4-FFF2-40B4-BE49-F238E27FC236}">
                <a16:creationId xmlns:a16="http://schemas.microsoft.com/office/drawing/2014/main" id="{D0A39ABE-EF7B-477F-A346-C5CDA9F5D63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261" y="5737787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52" name="Plassholder for tekst 8">
            <a:extLst>
              <a:ext uri="{FF2B5EF4-FFF2-40B4-BE49-F238E27FC236}">
                <a16:creationId xmlns:a16="http://schemas.microsoft.com/office/drawing/2014/main" id="{7787A6CA-4AF6-46F5-BA39-50F328D9A86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62261" y="6025581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53" name="Plassholder for bilde 6">
            <a:extLst>
              <a:ext uri="{FF2B5EF4-FFF2-40B4-BE49-F238E27FC236}">
                <a16:creationId xmlns:a16="http://schemas.microsoft.com/office/drawing/2014/main" id="{EC171A7C-639D-47C1-A626-7E4772629B2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580782" y="4131915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54" name="Plassholder for tekst 8">
            <a:extLst>
              <a:ext uri="{FF2B5EF4-FFF2-40B4-BE49-F238E27FC236}">
                <a16:creationId xmlns:a16="http://schemas.microsoft.com/office/drawing/2014/main" id="{674313BD-D2AD-4F0E-96FE-469C176818B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580782" y="5737787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55" name="Plassholder for tekst 8">
            <a:extLst>
              <a:ext uri="{FF2B5EF4-FFF2-40B4-BE49-F238E27FC236}">
                <a16:creationId xmlns:a16="http://schemas.microsoft.com/office/drawing/2014/main" id="{7141AE4E-36D0-4176-9FCB-E5803788939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80782" y="6025581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07401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si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01F6AC7C-4EFC-4C76-8784-963130151FD5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1137509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nb-NO" noProof="0"/>
              <a:t>Legg til innhold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AED95B-59A7-4359-BD74-24F920F71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8637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286DAE13-A93D-453A-8164-3F1E97F8F2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480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10" name="Plassholder for tekst 7">
            <a:extLst>
              <a:ext uri="{FF2B5EF4-FFF2-40B4-BE49-F238E27FC236}">
                <a16:creationId xmlns:a16="http://schemas.microsoft.com/office/drawing/2014/main" id="{1FD2C3F4-5FD0-4B09-A5D5-7365D61084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480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28" name="Plassholder for innhold 13">
            <a:extLst>
              <a:ext uri="{FF2B5EF4-FFF2-40B4-BE49-F238E27FC236}">
                <a16:creationId xmlns:a16="http://schemas.microsoft.com/office/drawing/2014/main" id="{7BF6ABBB-7B41-4F0C-8416-9C72862D93C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3859487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nb-NO" noProof="0"/>
              <a:t>Legg til innhold</a:t>
            </a:r>
          </a:p>
        </p:txBody>
      </p:sp>
      <p:sp>
        <p:nvSpPr>
          <p:cNvPr id="30" name="Plassholder for tekst 7">
            <a:extLst>
              <a:ext uri="{FF2B5EF4-FFF2-40B4-BE49-F238E27FC236}">
                <a16:creationId xmlns:a16="http://schemas.microsoft.com/office/drawing/2014/main" id="{E1B58033-4461-43F1-8E7C-C6E5988BDE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40615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1" name="Plassholder for tekst 7">
            <a:extLst>
              <a:ext uri="{FF2B5EF4-FFF2-40B4-BE49-F238E27FC236}">
                <a16:creationId xmlns:a16="http://schemas.microsoft.com/office/drawing/2014/main" id="{80CE999C-FC94-4BF1-BBCE-0A3A934097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6458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2" name="Plassholder for tekst 7">
            <a:extLst>
              <a:ext uri="{FF2B5EF4-FFF2-40B4-BE49-F238E27FC236}">
                <a16:creationId xmlns:a16="http://schemas.microsoft.com/office/drawing/2014/main" id="{6AFDE949-FC25-431E-8298-75F5A7B83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56458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29" name="Plassholder for innhold 13">
            <a:extLst>
              <a:ext uri="{FF2B5EF4-FFF2-40B4-BE49-F238E27FC236}">
                <a16:creationId xmlns:a16="http://schemas.microsoft.com/office/drawing/2014/main" id="{426B07AE-648A-4C6E-8FE4-B8C6D4A1B42E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549780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nb-NO" noProof="0"/>
              <a:t>Legg til innhold</a:t>
            </a:r>
          </a:p>
        </p:txBody>
      </p:sp>
      <p:sp>
        <p:nvSpPr>
          <p:cNvPr id="34" name="Plassholder for tekst 7">
            <a:extLst>
              <a:ext uri="{FF2B5EF4-FFF2-40B4-BE49-F238E27FC236}">
                <a16:creationId xmlns:a16="http://schemas.microsoft.com/office/drawing/2014/main" id="{BAB49F71-4118-47B2-B571-8DC9A3E940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0908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5" name="Plassholder for tekst 7">
            <a:extLst>
              <a:ext uri="{FF2B5EF4-FFF2-40B4-BE49-F238E27FC236}">
                <a16:creationId xmlns:a16="http://schemas.microsoft.com/office/drawing/2014/main" id="{E6D674D8-A1E4-4A7E-929B-32FBA30823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30908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6" name="Plassholder for tekst 7">
            <a:extLst>
              <a:ext uri="{FF2B5EF4-FFF2-40B4-BE49-F238E27FC236}">
                <a16:creationId xmlns:a16="http://schemas.microsoft.com/office/drawing/2014/main" id="{18E1E8CE-0AA4-4E2F-8DD0-006946935AD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0908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42" name="Plassholder for innhold 13">
            <a:extLst>
              <a:ext uri="{FF2B5EF4-FFF2-40B4-BE49-F238E27FC236}">
                <a16:creationId xmlns:a16="http://schemas.microsoft.com/office/drawing/2014/main" id="{0C1E203C-1E7A-4194-97B0-B477E6F37235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264601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nb-NO" noProof="0"/>
              <a:t>Legg til innhold</a:t>
            </a:r>
          </a:p>
        </p:txBody>
      </p:sp>
      <p:sp>
        <p:nvSpPr>
          <p:cNvPr id="38" name="Plassholder for tekst 7">
            <a:extLst>
              <a:ext uri="{FF2B5EF4-FFF2-40B4-BE49-F238E27FC236}">
                <a16:creationId xmlns:a16="http://schemas.microsoft.com/office/drawing/2014/main" id="{C03A45F5-F36F-429B-9C83-90B1DB716F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45729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9" name="Plassholder for tekst 7">
            <a:extLst>
              <a:ext uri="{FF2B5EF4-FFF2-40B4-BE49-F238E27FC236}">
                <a16:creationId xmlns:a16="http://schemas.microsoft.com/office/drawing/2014/main" id="{6A7CD68A-F84C-4F36-A46D-DB7BA329AB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45729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40" name="Plassholder for tekst 7">
            <a:extLst>
              <a:ext uri="{FF2B5EF4-FFF2-40B4-BE49-F238E27FC236}">
                <a16:creationId xmlns:a16="http://schemas.microsoft.com/office/drawing/2014/main" id="{E67019EA-0584-46F5-BDB3-D2B3C717B01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5729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8EA36FF-A158-49B3-9C17-39C94920B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8617" y="1792705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FF42D5D-9DBF-475A-BC06-666D080D3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80595" y="1800726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6AEDC3F-C3D2-4184-860D-65645BBD6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70888" y="1800725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5C227352-6F71-4914-9AB1-AB4448667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5709" y="1820775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422894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dr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6B487E6-6563-4EEC-A349-2257BBAFD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305111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8334" y="1062164"/>
            <a:ext cx="5005466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EED971A8-4C6D-471D-A690-8CD6662922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1935" y="1143000"/>
            <a:ext cx="4953000" cy="4572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ECB8E5B-4859-4892-A062-C831DA527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6988" y="2555875"/>
            <a:ext cx="4953000" cy="3159125"/>
          </a:xfrm>
        </p:spPr>
        <p:txBody>
          <a:bodyPr rtlCol="0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9144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13716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18288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893847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en ta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425" y="4689888"/>
            <a:ext cx="5029200" cy="1371600"/>
          </a:xfrm>
        </p:spPr>
        <p:txBody>
          <a:bodyPr rtlCol="0" anchor="ctr" anchorCtr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87C02F5D-0AFB-480B-A152-5FC08DB4DC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390524"/>
            <a:ext cx="5637276" cy="41148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6B717642-3C5E-4830-BCBC-E7FAE8B779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90524"/>
            <a:ext cx="5637276" cy="41148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1A83FC01-0C03-4607-B5EA-8C230EA7C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0759" y="4687863"/>
            <a:ext cx="5029200" cy="1463040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ts val="2000"/>
              </a:lnSpc>
              <a:buNone/>
              <a:defRPr sz="1600"/>
            </a:lvl1pPr>
            <a:lvl2pPr marL="457200" indent="0">
              <a:lnSpc>
                <a:spcPts val="2000"/>
              </a:lnSpc>
              <a:buNone/>
              <a:defRPr sz="1600"/>
            </a:lvl2pPr>
            <a:lvl3pPr marL="914400" indent="0">
              <a:lnSpc>
                <a:spcPts val="2000"/>
              </a:lnSpc>
              <a:spcBef>
                <a:spcPts val="0"/>
              </a:spcBef>
              <a:buNone/>
              <a:defRPr sz="1600"/>
            </a:lvl3pPr>
            <a:lvl4pPr marL="1371600" indent="0">
              <a:lnSpc>
                <a:spcPts val="2000"/>
              </a:lnSpc>
              <a:buNone/>
              <a:defRPr sz="1600"/>
            </a:lvl4pPr>
            <a:lvl5pPr marL="1828800" indent="0">
              <a:lnSpc>
                <a:spcPts val="20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2082219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87C02F5D-0AFB-480B-A152-5FC08DB4DC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390524"/>
            <a:ext cx="11274552" cy="4171951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99C910F3-1CC6-467F-A64A-2DDFE46320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425" y="4689888"/>
            <a:ext cx="5029200" cy="1371600"/>
          </a:xfrm>
        </p:spPr>
        <p:txBody>
          <a:bodyPr rtlCol="0" anchor="ctr" anchorCtr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5550E3EA-37A2-40C0-A78F-3C0AB0F78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0759" y="4687863"/>
            <a:ext cx="5029200" cy="1463040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ts val="1800"/>
              </a:lnSpc>
              <a:buNone/>
              <a:defRPr sz="1600"/>
            </a:lvl1pPr>
            <a:lvl2pPr marL="457200" indent="0">
              <a:lnSpc>
                <a:spcPts val="1800"/>
              </a:lnSpc>
              <a:buNone/>
              <a:defRPr sz="1600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600"/>
            </a:lvl3pPr>
            <a:lvl4pPr marL="1371600" indent="0">
              <a:lnSpc>
                <a:spcPts val="1800"/>
              </a:lnSpc>
              <a:buNone/>
              <a:defRPr sz="1600"/>
            </a:lvl4pPr>
            <a:lvl5pPr marL="1828800" indent="0">
              <a:lnSpc>
                <a:spcPts val="18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632446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679929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3A79566-C1F8-443D-A135-C6688984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35CF363-F733-460B-9E71-BF70442A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3B0FA47-58F4-4B95-AD52-4EFE7977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8949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nne for innho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7" name="Plassholder for tekst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1" name="Plassholder for tekst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2182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32" name="Plassholder for tekst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62557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3" name="Plassholder for tekst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86164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34" name="Plassholder for tekst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86913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9070860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813B5FF-9D53-4FD4-B752-22F188FA0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9083EC5-999D-4EF5-A22C-FD19C31D5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5215B34-3A95-488E-8DAD-34652A5B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9254976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B4411E-20EA-4627-8A68-17038DCE1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74E5B2-1EB9-4222-8FAB-65BDC9A95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C197C18-82B5-4EB5-9010-63FFB7F53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732AD86-1F8B-4DE6-9736-793E17817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A60A3B3-8B02-4D8B-A982-7C7CA03A9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9C9CBB-7187-447C-9F33-04CFDCD0B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925D6D-4906-4DAB-B1BA-9436026FE6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9975A10-62C2-4D29-B192-A142562FE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3B58235-2C90-48E1-8A68-7413F783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2FCAF9B-D406-4E4F-B804-AF188F65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E5FF7C-B4CA-48C1-B1A5-2AA329D3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AABB43-2086-4CDB-B2A4-E51E7D83C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547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84" r:id="rId3"/>
    <p:sldLayoutId id="2147483671" r:id="rId4"/>
    <p:sldLayoutId id="2147483683" r:id="rId5"/>
    <p:sldLayoutId id="2147483667" r:id="rId6"/>
    <p:sldLayoutId id="2147483688" r:id="rId7"/>
    <p:sldLayoutId id="2147483673" r:id="rId8"/>
    <p:sldLayoutId id="2147483672" r:id="rId9"/>
    <p:sldLayoutId id="2147483669" r:id="rId10"/>
    <p:sldLayoutId id="2147483682" r:id="rId11"/>
    <p:sldLayoutId id="2147483663" r:id="rId12"/>
    <p:sldLayoutId id="2147483677" r:id="rId13"/>
    <p:sldLayoutId id="2147483653" r:id="rId14"/>
    <p:sldLayoutId id="2147483678" r:id="rId15"/>
    <p:sldLayoutId id="2147483650" r:id="rId16"/>
    <p:sldLayoutId id="2147483654" r:id="rId17"/>
    <p:sldLayoutId id="2147483681" r:id="rId18"/>
    <p:sldLayoutId id="2147483686" r:id="rId19"/>
    <p:sldLayoutId id="2147483690" r:id="rId20"/>
    <p:sldLayoutId id="2147483676" r:id="rId21"/>
    <p:sldLayoutId id="2147483680" r:id="rId22"/>
    <p:sldLayoutId id="2147483675" r:id="rId23"/>
    <p:sldLayoutId id="2147483652" r:id="rId24"/>
    <p:sldLayoutId id="2147483665" r:id="rId25"/>
    <p:sldLayoutId id="2147483655" r:id="rId26"/>
    <p:sldLayoutId id="2147483656" r:id="rId27"/>
    <p:sldLayoutId id="2147483657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pos="7248" userDrawn="1">
          <p15:clr>
            <a:srgbClr val="F26B43"/>
          </p15:clr>
        </p15:guide>
        <p15:guide id="6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hyperlink" Target="mailto:Magnus.vian@flakstad.kommune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48EE176-2F8F-794C-F1D3-F5A6F0E5E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3" r="-1" b="9328"/>
          <a:stretch>
            <a:fillRect/>
          </a:stretch>
        </p:blipFill>
        <p:spPr bwMode="auto">
          <a:xfrm>
            <a:off x="458724" y="390524"/>
            <a:ext cx="11274552" cy="417195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079" name="Date Placeholder 2">
            <a:extLst>
              <a:ext uri="{FF2B5EF4-FFF2-40B4-BE49-F238E27FC236}">
                <a16:creationId xmlns:a16="http://schemas.microsoft.com/office/drawing/2014/main" id="{D32C2DAA-46C6-5895-DF06-21B7A6DCDB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nb-NO" noProof="0"/>
              <a:t>20XX</a:t>
            </a:r>
          </a:p>
        </p:txBody>
      </p:sp>
      <p:sp>
        <p:nvSpPr>
          <p:cNvPr id="3081" name="Footer Placeholder 3">
            <a:extLst>
              <a:ext uri="{FF2B5EF4-FFF2-40B4-BE49-F238E27FC236}">
                <a16:creationId xmlns:a16="http://schemas.microsoft.com/office/drawing/2014/main" id="{EAD2AC2F-CD34-640F-5E9A-AB3E37D12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endParaRPr lang="nb-NO" noProof="0" dirty="0"/>
          </a:p>
        </p:txBody>
      </p:sp>
      <p:sp>
        <p:nvSpPr>
          <p:cNvPr id="3083" name="Slide Number Placeholder 4">
            <a:extLst>
              <a:ext uri="{FF2B5EF4-FFF2-40B4-BE49-F238E27FC236}">
                <a16:creationId xmlns:a16="http://schemas.microsoft.com/office/drawing/2014/main" id="{A8731CC9-34CD-F534-D640-FE0C0A7AA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nb-NO" noProof="0" smtClean="0"/>
              <a:pPr rtl="0">
                <a:spcAft>
                  <a:spcPts val="600"/>
                </a:spcAft>
              </a:pPr>
              <a:t>1</a:t>
            </a:fld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25" y="4689888"/>
            <a:ext cx="10770534" cy="1371600"/>
          </a:xfrm>
        </p:spPr>
        <p:txBody>
          <a:bodyPr rtlCol="0" anchor="ctr">
            <a:normAutofit/>
          </a:bodyPr>
          <a:lstStyle/>
          <a:p>
            <a:pPr rtl="0"/>
            <a:r>
              <a:rPr lang="nb-NO" dirty="0"/>
              <a:t>Nubben Barnehage Årsplan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365125"/>
            <a:ext cx="7287768" cy="1325563"/>
          </a:xfrm>
        </p:spPr>
        <p:txBody>
          <a:bodyPr rtlCol="0" anchor="ctr">
            <a:normAutofit/>
          </a:bodyPr>
          <a:lstStyle/>
          <a:p>
            <a:pPr rtl="0"/>
            <a:r>
              <a:rPr lang="nb-NO" dirty="0"/>
              <a:t>Om oss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7A9CCF3-3A11-588D-CA7C-87C97D0E85A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21" b="33221"/>
          <a:stretch>
            <a:fillRect/>
          </a:stretch>
        </p:blipFill>
        <p:spPr bwMode="auto">
          <a:xfrm>
            <a:off x="1524000" y="1941230"/>
            <a:ext cx="9144000" cy="2286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Undertittel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4448" y="4407407"/>
            <a:ext cx="7287768" cy="1677303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nb-NO" dirty="0"/>
              <a:t>Vi er en 3 barns avdeling som består av Knerten, Krøll og Kaos. </a:t>
            </a:r>
          </a:p>
          <a:p>
            <a:pPr rtl="0">
              <a:spcAft>
                <a:spcPts val="600"/>
              </a:spcAft>
            </a:pPr>
            <a:r>
              <a:rPr lang="nb-NO" dirty="0"/>
              <a:t>Vi er en kommunal Barnehage</a:t>
            </a:r>
          </a:p>
          <a:p>
            <a:pPr rtl="0">
              <a:spcAft>
                <a:spcPts val="600"/>
              </a:spcAft>
            </a:pPr>
            <a:r>
              <a:rPr lang="nb-NO" dirty="0"/>
              <a:t>Vi befinner oss ved Flakstadveien 341, 8380 Ramberg. </a:t>
            </a:r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AD240522-762B-4A1C-BAE4-2E57FC01F7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b-NO"/>
              <a:t>20XX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19B51A1E-902D-48AF-9020-955120F399B6}" type="slidenum">
              <a:rPr lang="nb-NO" smtClean="0"/>
              <a:pPr rtl="0">
                <a:spcAft>
                  <a:spcPts val="600"/>
                </a:spcAft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339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365125"/>
            <a:ext cx="4602318" cy="1325563"/>
          </a:xfrm>
        </p:spPr>
        <p:txBody>
          <a:bodyPr rtlCol="0"/>
          <a:lstStyle/>
          <a:p>
            <a:pPr rtl="0"/>
            <a:r>
              <a:rPr lang="nb-NO" dirty="0"/>
              <a:t>Profesjon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9" y="1691640"/>
            <a:ext cx="4939553" cy="433264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1800" dirty="0"/>
              <a:t>Felles faglig forståelse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1800" dirty="0"/>
              <a:t>Vi har barnas beste i fokus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1800" dirty="0"/>
              <a:t>Autoritativ voksenstil (Balansere bygging av gode relasjoner med det å stille krav)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1800" dirty="0"/>
              <a:t>Vi er deltakende og gir rom for barns medvirkning gjennom lek og læring.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1800" dirty="0"/>
              <a:t>Vi er reflekterende over egen praksis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1800" dirty="0"/>
              <a:t>Godt samarbeid mellom hjem og barnehage, samt skole og barnehage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1800" dirty="0"/>
              <a:t>Vi har fokus på å gjøre barna selvstendig og robuste. </a:t>
            </a:r>
          </a:p>
          <a:p>
            <a:pPr rtl="0"/>
            <a:endParaRPr lang="nb-NO" dirty="0"/>
          </a:p>
        </p:txBody>
      </p:sp>
      <p:sp>
        <p:nvSpPr>
          <p:cNvPr id="34" name="Plassholder for dato 33">
            <a:extLst>
              <a:ext uri="{FF2B5EF4-FFF2-40B4-BE49-F238E27FC236}">
                <a16:creationId xmlns:a16="http://schemas.microsoft.com/office/drawing/2014/main" id="{819C09A1-D392-4696-8592-3B25D659C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/>
              <a:t>20XX</a:t>
            </a:r>
          </a:p>
        </p:txBody>
      </p:sp>
      <p:sp>
        <p:nvSpPr>
          <p:cNvPr id="36" name="Plassholder for lysbildenummer 35">
            <a:extLst>
              <a:ext uri="{FF2B5EF4-FFF2-40B4-BE49-F238E27FC236}">
                <a16:creationId xmlns:a16="http://schemas.microsoft.com/office/drawing/2014/main" id="{AC12BBEE-57EB-45AB-B1F9-947F7072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nb-NO" smtClean="0"/>
              <a:pPr rtl="0"/>
              <a:t>3</a:t>
            </a:fld>
            <a:endParaRPr lang="nb-NO"/>
          </a:p>
        </p:txBody>
      </p:sp>
      <p:pic>
        <p:nvPicPr>
          <p:cNvPr id="21" name="Bilde 20" descr="Et bilde som inneholder clip art, tegnefilm, Font, Grafikk&#10;&#10;Automatisk generert beskrivelse">
            <a:extLst>
              <a:ext uri="{FF2B5EF4-FFF2-40B4-BE49-F238E27FC236}">
                <a16:creationId xmlns:a16="http://schemas.microsoft.com/office/drawing/2014/main" id="{7965CBC2-66F8-D94F-664E-FBF4940BE8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517" y="365125"/>
            <a:ext cx="1367801" cy="1367801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8C4118AE-725C-FC59-C4C3-B47ED98302A4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7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69AB68-AAD3-4F45-941A-BD76631A9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nb-NO" dirty="0"/>
              <a:t>Hovedfokus </a:t>
            </a:r>
          </a:p>
        </p:txBody>
      </p:sp>
      <p:pic>
        <p:nvPicPr>
          <p:cNvPr id="15" name="Plassholder for bilde 14" descr="Eple med heldekkende fyll">
            <a:extLst>
              <a:ext uri="{FF2B5EF4-FFF2-40B4-BE49-F238E27FC236}">
                <a16:creationId xmlns:a16="http://schemas.microsoft.com/office/drawing/2014/main" id="{F2339599-DDDD-46FB-ADBA-C1F6F40CFE1B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10104" y="1965960"/>
            <a:ext cx="2286000" cy="2286000"/>
          </a:xfrm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A5988A-CD1B-4E4A-9861-EE187D0B6E6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911096" y="4311688"/>
            <a:ext cx="2286000" cy="360000"/>
          </a:xfrm>
        </p:spPr>
        <p:txBody>
          <a:bodyPr rtlCol="0"/>
          <a:lstStyle/>
          <a:p>
            <a:pPr rtl="0"/>
            <a:r>
              <a:rPr lang="nb-NO" dirty="0"/>
              <a:t>Helsefremmende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A36F47C5-F678-46A9-B786-B6A885C6DFC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911096" y="4773703"/>
            <a:ext cx="2286000" cy="1005840"/>
          </a:xfrm>
        </p:spPr>
        <p:txBody>
          <a:bodyPr rtlCol="0">
            <a:normAutofit/>
          </a:bodyPr>
          <a:lstStyle/>
          <a:p>
            <a:pPr rtl="0"/>
            <a:r>
              <a:rPr lang="nb-NO" noProof="1"/>
              <a:t>Sunne måltider</a:t>
            </a:r>
          </a:p>
          <a:p>
            <a:pPr rtl="0"/>
            <a:r>
              <a:rPr lang="nb-NO" noProof="1"/>
              <a:t>Gode holdninger til kropp og aktiviteter</a:t>
            </a:r>
          </a:p>
          <a:p>
            <a:pPr rtl="0"/>
            <a:endParaRPr lang="nb-NO" noProof="1"/>
          </a:p>
        </p:txBody>
      </p:sp>
      <p:pic>
        <p:nvPicPr>
          <p:cNvPr id="17" name="Plassholder for bilde 16" descr="Gruppeomriss">
            <a:extLst>
              <a:ext uri="{FF2B5EF4-FFF2-40B4-BE49-F238E27FC236}">
                <a16:creationId xmlns:a16="http://schemas.microsoft.com/office/drawing/2014/main" id="{76119B79-7A4D-4487-B5F5-8175243D9256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51917" y="1965960"/>
            <a:ext cx="2286000" cy="2286000"/>
          </a:xfrm>
        </p:spPr>
      </p:pic>
      <p:sp>
        <p:nvSpPr>
          <p:cNvPr id="31" name="Plassholder for tekst 30">
            <a:extLst>
              <a:ext uri="{FF2B5EF4-FFF2-40B4-BE49-F238E27FC236}">
                <a16:creationId xmlns:a16="http://schemas.microsoft.com/office/drawing/2014/main" id="{21C36C88-F184-4C07-A7C9-E06C46A4DFD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956048" y="4311688"/>
            <a:ext cx="2286000" cy="360000"/>
          </a:xfrm>
        </p:spPr>
        <p:txBody>
          <a:bodyPr rtlCol="0"/>
          <a:lstStyle/>
          <a:p>
            <a:pPr rtl="0"/>
            <a:r>
              <a:rPr lang="nb-NO" dirty="0"/>
              <a:t>Nærmiljøet</a:t>
            </a:r>
          </a:p>
        </p:txBody>
      </p:sp>
      <p:sp>
        <p:nvSpPr>
          <p:cNvPr id="32" name="Plassholder for tekst 31">
            <a:extLst>
              <a:ext uri="{FF2B5EF4-FFF2-40B4-BE49-F238E27FC236}">
                <a16:creationId xmlns:a16="http://schemas.microsoft.com/office/drawing/2014/main" id="{D59803FB-DF8C-4F02-9B45-27AAE8E2775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956048" y="4773703"/>
            <a:ext cx="2286000" cy="1005840"/>
          </a:xfrm>
        </p:spPr>
        <p:txBody>
          <a:bodyPr rtlCol="0">
            <a:normAutofit fontScale="92500"/>
          </a:bodyPr>
          <a:lstStyle/>
          <a:p>
            <a:pPr rtl="0"/>
            <a:r>
              <a:rPr lang="nb-NO" noProof="1"/>
              <a:t>Styrke barnas kunnskaper til lokalmiljøet. Utforske og oppdage nærmiljøet rundt oss.</a:t>
            </a:r>
          </a:p>
          <a:p>
            <a:pPr rtl="0"/>
            <a:endParaRPr lang="nb-NO" dirty="0"/>
          </a:p>
        </p:txBody>
      </p:sp>
      <p:pic>
        <p:nvPicPr>
          <p:cNvPr id="19" name="Plassholder for bilde 18" descr="Kroppsbygger med heldekkende fyll">
            <a:extLst>
              <a:ext uri="{FF2B5EF4-FFF2-40B4-BE49-F238E27FC236}">
                <a16:creationId xmlns:a16="http://schemas.microsoft.com/office/drawing/2014/main" id="{3CB47E7C-B154-4810-84C9-C31305D4B934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993730" y="1965960"/>
            <a:ext cx="2286000" cy="2286000"/>
          </a:xfrm>
        </p:spPr>
      </p:pic>
      <p:sp>
        <p:nvSpPr>
          <p:cNvPr id="33" name="Plassholder for tekst 32">
            <a:extLst>
              <a:ext uri="{FF2B5EF4-FFF2-40B4-BE49-F238E27FC236}">
                <a16:creationId xmlns:a16="http://schemas.microsoft.com/office/drawing/2014/main" id="{550B1CB9-4A50-4420-AB99-79FC4314866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991856" y="4311688"/>
            <a:ext cx="2286000" cy="360000"/>
          </a:xfrm>
        </p:spPr>
        <p:txBody>
          <a:bodyPr rtlCol="0"/>
          <a:lstStyle/>
          <a:p>
            <a:pPr rtl="0"/>
            <a:r>
              <a:rPr lang="nb-NO" dirty="0"/>
              <a:t>Robust</a:t>
            </a:r>
          </a:p>
        </p:txBody>
      </p:sp>
      <p:sp>
        <p:nvSpPr>
          <p:cNvPr id="34" name="Plassholder for tekst 33">
            <a:extLst>
              <a:ext uri="{FF2B5EF4-FFF2-40B4-BE49-F238E27FC236}">
                <a16:creationId xmlns:a16="http://schemas.microsoft.com/office/drawing/2014/main" id="{5B55CC8A-7C02-4FA0-B265-E6C47B9EB53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991856" y="4773703"/>
            <a:ext cx="2286000" cy="1005840"/>
          </a:xfrm>
        </p:spPr>
        <p:txBody>
          <a:bodyPr rtlCol="0"/>
          <a:lstStyle/>
          <a:p>
            <a:pPr rtl="0"/>
            <a:r>
              <a:rPr lang="nb-NO" noProof="1"/>
              <a:t>Skape en evne til å takle følelser, utfordringer eller endringer</a:t>
            </a:r>
          </a:p>
        </p:txBody>
      </p:sp>
      <p:sp>
        <p:nvSpPr>
          <p:cNvPr id="122" name="Plassholder for dato 121">
            <a:extLst>
              <a:ext uri="{FF2B5EF4-FFF2-40B4-BE49-F238E27FC236}">
                <a16:creationId xmlns:a16="http://schemas.microsoft.com/office/drawing/2014/main" id="{145491AF-B0E3-45E3-B13B-B845A699B65D}"/>
              </a:ext>
            </a:extLst>
          </p:cNvPr>
          <p:cNvSpPr>
            <a:spLocks noGrp="1"/>
          </p:cNvSpPr>
          <p:nvPr>
            <p:ph type="dt" sz="half" idx="45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dirty="0"/>
              <a:t>20XX</a:t>
            </a:r>
          </a:p>
        </p:txBody>
      </p:sp>
      <p:sp>
        <p:nvSpPr>
          <p:cNvPr id="85" name="Plassholder for bunntekst 84">
            <a:extLst>
              <a:ext uri="{FF2B5EF4-FFF2-40B4-BE49-F238E27FC236}">
                <a16:creationId xmlns:a16="http://schemas.microsoft.com/office/drawing/2014/main" id="{6DE2BCA7-4090-47C3-9FBB-639DF1D9AA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nb-NO" dirty="0"/>
              <a:t>Nubben Barnehage</a:t>
            </a:r>
          </a:p>
        </p:txBody>
      </p:sp>
      <p:sp>
        <p:nvSpPr>
          <p:cNvPr id="86" name="Plassholder for lysbildenummer 85">
            <a:extLst>
              <a:ext uri="{FF2B5EF4-FFF2-40B4-BE49-F238E27FC236}">
                <a16:creationId xmlns:a16="http://schemas.microsoft.com/office/drawing/2014/main" id="{38FA7F94-C624-41F7-9020-8AA1485E2A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nb-NO" smtClean="0"/>
              <a:pPr rtl="0"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645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r>
              <a:rPr lang="nb-NO" dirty="0"/>
              <a:t>https://nubben.barnehage.no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112B089-A8F9-45B1-BE6E-EAC10163F0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8305" y="1696389"/>
            <a:ext cx="3210331" cy="3647605"/>
          </a:xfrm>
        </p:spPr>
        <p:txBody>
          <a:bodyPr rtlCol="0">
            <a:normAutofit/>
          </a:bodyPr>
          <a:lstStyle/>
          <a:p>
            <a:pPr rtl="0"/>
            <a:r>
              <a:rPr lang="nb-NO" dirty="0"/>
              <a:t>Trygg trafikk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FE22F9B-4BF8-41DC-8F1C-836B546E59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433" y="2750695"/>
            <a:ext cx="3017520" cy="2465883"/>
          </a:xfrm>
        </p:spPr>
        <p:txBody>
          <a:bodyPr rtlCol="0">
            <a:normAutofit/>
          </a:bodyPr>
          <a:lstStyle/>
          <a:p>
            <a:pPr rtl="0"/>
            <a:r>
              <a:rPr lang="nb-NO" dirty="0"/>
              <a:t>Trafikksikkerhetsplan </a:t>
            </a:r>
          </a:p>
        </p:txBody>
      </p:sp>
      <p:sp>
        <p:nvSpPr>
          <p:cNvPr id="42" name="Plassholder for dato 41">
            <a:extLst>
              <a:ext uri="{FF2B5EF4-FFF2-40B4-BE49-F238E27FC236}">
                <a16:creationId xmlns:a16="http://schemas.microsoft.com/office/drawing/2014/main" id="{916DDA26-131E-46AD-ADAE-F0E710EAF3D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dirty="0"/>
              <a:t>20XX</a:t>
            </a:r>
          </a:p>
        </p:txBody>
      </p:sp>
      <p:sp>
        <p:nvSpPr>
          <p:cNvPr id="114" name="Plassholder for tekst 113">
            <a:extLst>
              <a:ext uri="{FF2B5EF4-FFF2-40B4-BE49-F238E27FC236}">
                <a16:creationId xmlns:a16="http://schemas.microsoft.com/office/drawing/2014/main" id="{B51B89C9-6212-44BC-8654-817139EF8D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16628" y="1696389"/>
            <a:ext cx="3209544" cy="3648456"/>
          </a:xfrm>
        </p:spPr>
        <p:txBody>
          <a:bodyPr rtlCol="0"/>
          <a:lstStyle/>
          <a:p>
            <a:pPr rtl="0"/>
            <a:r>
              <a:rPr lang="nb-NO" dirty="0"/>
              <a:t>Vedtekter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6B35F89A-6CDF-41F7-BD87-18B45BD7330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28388" y="2750695"/>
            <a:ext cx="3017520" cy="24658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nb-NO" noProof="1"/>
              <a:t>Barnehagens lovverk og regler</a:t>
            </a:r>
          </a:p>
        </p:txBody>
      </p:sp>
      <p:sp>
        <p:nvSpPr>
          <p:cNvPr id="43" name="Plassholder for bunntekst 42">
            <a:extLst>
              <a:ext uri="{FF2B5EF4-FFF2-40B4-BE49-F238E27FC236}">
                <a16:creationId xmlns:a16="http://schemas.microsoft.com/office/drawing/2014/main" id="{3F77F960-EB31-4698-AB82-5583AF66D39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nb-NO" dirty="0"/>
              <a:t>Tittel på salgspresentasjon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E1C399-8F48-44F5-9461-3C89866D4CE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48764" y="1696389"/>
            <a:ext cx="3209544" cy="3648456"/>
          </a:xfrm>
        </p:spPr>
        <p:txBody>
          <a:bodyPr rtlCol="0"/>
          <a:lstStyle/>
          <a:p>
            <a:pPr rtl="0"/>
            <a:r>
              <a:rPr lang="nb-NO" dirty="0"/>
              <a:t>Kompetanseplan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92B9716-8D44-4864-8986-720957B3436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239970" y="2750695"/>
            <a:ext cx="3017520" cy="2465883"/>
          </a:xfrm>
        </p:spPr>
        <p:txBody>
          <a:bodyPr rtlCol="0"/>
          <a:lstStyle/>
          <a:p>
            <a:pPr rtl="0"/>
            <a:r>
              <a:rPr lang="nb-NO" dirty="0"/>
              <a:t>En detaljert plan på arbeidsmåter </a:t>
            </a:r>
          </a:p>
        </p:txBody>
      </p:sp>
      <p:sp>
        <p:nvSpPr>
          <p:cNvPr id="44" name="Plassholder for lysbildenummer 43">
            <a:extLst>
              <a:ext uri="{FF2B5EF4-FFF2-40B4-BE49-F238E27FC236}">
                <a16:creationId xmlns:a16="http://schemas.microsoft.com/office/drawing/2014/main" id="{3E790E42-CF88-4BBB-827D-12B6E23D93C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nb-NO" smtClean="0"/>
              <a:pPr rtl="0"/>
              <a:t>5</a:t>
            </a:fld>
            <a:endParaRPr lang="nb-NO" dirty="0"/>
          </a:p>
        </p:txBody>
      </p:sp>
      <p:pic>
        <p:nvPicPr>
          <p:cNvPr id="11" name="Plassholder for bilde 10" descr="Barn i en gresskarmark">
            <a:extLst>
              <a:ext uri="{FF2B5EF4-FFF2-40B4-BE49-F238E27FC236}">
                <a16:creationId xmlns:a16="http://schemas.microsoft.com/office/drawing/2014/main" id="{5FF527EA-502E-8B0F-51C6-57EC6CE10BA2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35941" b="35941"/>
          <a:stretch>
            <a:fillRect/>
          </a:stretch>
        </p:blipFill>
        <p:spPr>
          <a:xfrm>
            <a:off x="1524" y="5532436"/>
            <a:ext cx="12188952" cy="1325563"/>
          </a:xfrm>
        </p:spPr>
      </p:pic>
    </p:spTree>
    <p:extLst>
      <p:ext uri="{BB962C8B-B14F-4D97-AF65-F5344CB8AC3E}">
        <p14:creationId xmlns:p14="http://schemas.microsoft.com/office/powerpoint/2010/main" val="341423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FFA191-5CCC-43CB-BD83-4F80ED36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>
            <a:normAutofit/>
          </a:bodyPr>
          <a:lstStyle/>
          <a:p>
            <a:pPr rtl="0"/>
            <a:r>
              <a:rPr lang="nb-NO" dirty="0"/>
              <a:t>Trygg Trafikk Kommune</a:t>
            </a:r>
          </a:p>
        </p:txBody>
      </p:sp>
      <p:pic>
        <p:nvPicPr>
          <p:cNvPr id="10" name="Plassholder for bilde 9">
            <a:extLst>
              <a:ext uri="{FF2B5EF4-FFF2-40B4-BE49-F238E27FC236}">
                <a16:creationId xmlns:a16="http://schemas.microsoft.com/office/drawing/2014/main" id="{6BD333F7-FB27-60C6-0E51-E1BC57710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3188" y="1240821"/>
            <a:ext cx="6172200" cy="436683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4BBEAF-B516-45F4-9EF6-A9F65111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vert="horz" lIns="91440" tIns="45720" rIns="91440" bIns="45720" rtlCol="0">
            <a:normAutofit/>
          </a:bodyPr>
          <a:lstStyle/>
          <a:p>
            <a:pPr rtl="0"/>
            <a:r>
              <a:rPr lang="nb-NO" dirty="0"/>
              <a:t>Trygg trafikk Barnehage:</a:t>
            </a:r>
          </a:p>
          <a:p>
            <a:pPr marL="285750" indent="-285750" rtl="0">
              <a:buFont typeface="Wingdings" panose="05000000000000000000" pitchFamily="2" charset="2"/>
              <a:buChar char="v"/>
            </a:pPr>
            <a:r>
              <a:rPr lang="nb-NO" sz="2400" dirty="0"/>
              <a:t>Plan for trafikksikkerhet</a:t>
            </a:r>
          </a:p>
          <a:p>
            <a:pPr marL="285750" indent="-285750" rtl="0">
              <a:buFont typeface="Wingdings" panose="05000000000000000000" pitchFamily="2" charset="2"/>
              <a:buChar char="v"/>
            </a:pPr>
            <a:r>
              <a:rPr lang="nb-NO" sz="2400" dirty="0"/>
              <a:t>Gode rutiner</a:t>
            </a:r>
          </a:p>
          <a:p>
            <a:pPr marL="285750" indent="-285750" rtl="0">
              <a:buFont typeface="Wingdings" panose="05000000000000000000" pitchFamily="2" charset="2"/>
              <a:buChar char="v"/>
            </a:pPr>
            <a:r>
              <a:rPr lang="nb-NO" sz="2400" dirty="0"/>
              <a:t>Risikovurderinger</a:t>
            </a:r>
          </a:p>
          <a:p>
            <a:pPr marL="285750" indent="-285750" rtl="0">
              <a:buFont typeface="Wingdings" panose="05000000000000000000" pitchFamily="2" charset="2"/>
              <a:buChar char="v"/>
            </a:pPr>
            <a:r>
              <a:rPr lang="nb-NO" sz="2400" dirty="0"/>
              <a:t>Trafikkaktiviteter</a:t>
            </a:r>
          </a:p>
          <a:p>
            <a:pPr marL="285750" indent="-285750" rtl="0">
              <a:buFont typeface="Wingdings" panose="05000000000000000000" pitchFamily="2" charset="2"/>
              <a:buChar char="v"/>
            </a:pPr>
            <a:r>
              <a:rPr lang="nb-NO" sz="2400" dirty="0"/>
              <a:t>Gode rollemodeller</a:t>
            </a:r>
          </a:p>
          <a:p>
            <a:pPr marL="285750" indent="-285750" rtl="0">
              <a:buFont typeface="Wingdings" panose="05000000000000000000" pitchFamily="2" charset="2"/>
              <a:buChar char="v"/>
            </a:pPr>
            <a:r>
              <a:rPr lang="nb-NO" sz="2400" dirty="0"/>
              <a:t>Analyser </a:t>
            </a:r>
          </a:p>
          <a:p>
            <a:pPr marL="285750" indent="-285750" rtl="0">
              <a:buFont typeface="Wingdings" panose="05000000000000000000" pitchFamily="2" charset="2"/>
              <a:buChar char="v"/>
            </a:pPr>
            <a:r>
              <a:rPr lang="nb-NO" sz="2400" dirty="0"/>
              <a:t>Trafikksjekkliste 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77E2C42-2042-418E-9662-C5F50D84B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b-NO"/>
              <a:t>20XX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EABA2FA-E564-482C-835A-F210D37ED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b-NO"/>
              <a:t>Tittel på salgspresentasjon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31EA141-3C56-48C9-B1FB-183C363C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nb-NO" smtClean="0"/>
              <a:pPr rtl="0">
                <a:spcAft>
                  <a:spcPts val="600"/>
                </a:spcAft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17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DECC33-17FB-A8A2-4D5B-CC3E0B13D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3732" y="136525"/>
            <a:ext cx="4602318" cy="1325563"/>
          </a:xfrm>
        </p:spPr>
        <p:txBody>
          <a:bodyPr anchor="ctr">
            <a:normAutofit/>
          </a:bodyPr>
          <a:lstStyle/>
          <a:p>
            <a:r>
              <a:rPr lang="nb-NO" dirty="0"/>
              <a:t>Parkering 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0DAF0EA3-E223-6A13-59AC-577D3B4C26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879158" y="0"/>
            <a:ext cx="4337684" cy="6858000"/>
          </a:xfrm>
          <a:prstGeom prst="rect">
            <a:avLst/>
          </a:prstGeom>
          <a:noFill/>
        </p:spPr>
      </p:pic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BBD0423-AD9C-D7E1-5208-CB496B40F5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34049" y="1272989"/>
            <a:ext cx="5964891" cy="4506922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Rød sone er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parkering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ansatte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Gul sone er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parkering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foreldre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Unngå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å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plassere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på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plass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du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parkere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Ikke parker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på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nabotomten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beskjed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besteforeldre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barnet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av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Hent i god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det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skaper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stressende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situasjon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ED36310-8267-92DF-C045-37684971D3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BD51A6F-7B43-2302-8E09-F9FBC268F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56350"/>
            <a:ext cx="344805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nb-NO" noProof="0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54437EF-BA8A-836B-F862-DC07819D8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nb-NO" noProof="0" smtClean="0"/>
              <a:pPr rtl="0">
                <a:spcAft>
                  <a:spcPts val="600"/>
                </a:spcAft>
              </a:pPr>
              <a:t>7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74078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343" y="329267"/>
            <a:ext cx="5386078" cy="1106322"/>
          </a:xfrm>
        </p:spPr>
        <p:txBody>
          <a:bodyPr rtlCol="0"/>
          <a:lstStyle/>
          <a:p>
            <a:pPr rtl="0"/>
            <a:r>
              <a:rPr lang="nb-NO" dirty="0"/>
              <a:t>Kidplan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421587F-8DFD-4A31-9931-8A346A92D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053" y="2017059"/>
            <a:ext cx="5449653" cy="555811"/>
          </a:xfr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rtl="0"/>
            <a:r>
              <a:rPr lang="nb-NO" sz="2200" dirty="0"/>
              <a:t>Kommunikasjonsplattform mellom Barnehagen og foreldrene </a:t>
            </a:r>
          </a:p>
          <a:p>
            <a:pPr rtl="0"/>
            <a:endParaRPr lang="nb-NO" dirty="0"/>
          </a:p>
          <a:p>
            <a:pPr rtl="0"/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A6B1F78-3AFD-4744-92CF-5884B66903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47850" cy="365125"/>
          </a:xfrm>
        </p:spPr>
        <p:txBody>
          <a:bodyPr rtlCol="0"/>
          <a:lstStyle/>
          <a:p>
            <a:pPr rtl="0"/>
            <a:r>
              <a:rPr lang="nb-NO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E6FD26-9BAD-4332-95C3-999491DA2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56350"/>
            <a:ext cx="3448050" cy="365125"/>
          </a:xfrm>
        </p:spPr>
        <p:txBody>
          <a:bodyPr rtlCol="0"/>
          <a:lstStyle/>
          <a:p>
            <a:pPr rtl="0"/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D6091DD-F2E6-43D6-BD3D-FDB5B294D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nb-NO" smtClean="0"/>
              <a:pPr rtl="0"/>
              <a:t>8</a:t>
            </a:fld>
            <a:endParaRPr lang="nb-NO"/>
          </a:p>
        </p:txBody>
      </p:sp>
      <p:pic>
        <p:nvPicPr>
          <p:cNvPr id="33" name="Plassholder for bilde 32">
            <a:extLst>
              <a:ext uri="{FF2B5EF4-FFF2-40B4-BE49-F238E27FC236}">
                <a16:creationId xmlns:a16="http://schemas.microsoft.com/office/drawing/2014/main" id="{2935CE3E-36C2-83D6-52A9-240CE0E306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7378" b="7378"/>
          <a:stretch/>
        </p:blipFill>
        <p:spPr>
          <a:xfrm>
            <a:off x="6829657" y="726153"/>
            <a:ext cx="4953000" cy="5405694"/>
          </a:xfrm>
          <a:prstGeom prst="rect">
            <a:avLst/>
          </a:prstGeom>
          <a:solidFill>
            <a:srgbClr val="E6FFFB"/>
          </a:solidFill>
        </p:spPr>
      </p:pic>
      <p:sp>
        <p:nvSpPr>
          <p:cNvPr id="31" name="Plassholder for innhold 2">
            <a:extLst>
              <a:ext uri="{FF2B5EF4-FFF2-40B4-BE49-F238E27FC236}">
                <a16:creationId xmlns:a16="http://schemas.microsoft.com/office/drawing/2014/main" id="{D8C52022-7BE7-11F8-267F-C13C509509EC}"/>
              </a:ext>
            </a:extLst>
          </p:cNvPr>
          <p:cNvSpPr txBox="1">
            <a:spLocks/>
          </p:cNvSpPr>
          <p:nvPr/>
        </p:nvSpPr>
        <p:spPr>
          <a:xfrm>
            <a:off x="510178" y="2137793"/>
            <a:ext cx="4953000" cy="31591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2000" dirty="0"/>
              <a:t>Tavla/Agenda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2000" dirty="0"/>
              <a:t>Meldinger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2000" dirty="0"/>
              <a:t>Bilder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2000" dirty="0"/>
              <a:t>SU/FORELDRELISTE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2000" dirty="0"/>
              <a:t>Samtykke inne på Kid plan.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2000" dirty="0"/>
              <a:t>Er barnet ditt syk/ferie eller noe annet? </a:t>
            </a:r>
          </a:p>
        </p:txBody>
      </p:sp>
    </p:spTree>
    <p:extLst>
      <p:ext uri="{BB962C8B-B14F-4D97-AF65-F5344CB8AC3E}">
        <p14:creationId xmlns:p14="http://schemas.microsoft.com/office/powerpoint/2010/main" val="307018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BB5168F-3C3B-7C74-3CE9-728DB2A07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Foreldresamtaler 2stk – Oktober og April </a:t>
            </a:r>
          </a:p>
          <a:p>
            <a:r>
              <a:rPr lang="nb-NO" dirty="0"/>
              <a:t>Vi ønsker at alle leverer innen 09:00 men senest klokken:10:00</a:t>
            </a:r>
          </a:p>
          <a:p>
            <a:r>
              <a:rPr lang="nb-NO" dirty="0"/>
              <a:t>Barnehagen </a:t>
            </a:r>
            <a:r>
              <a:rPr lang="nb-NO" u="sng" dirty="0"/>
              <a:t>stenger</a:t>
            </a:r>
            <a:r>
              <a:rPr lang="nb-NO" dirty="0"/>
              <a:t> dørene sine 16:15. Vi er ferdig 16:15</a:t>
            </a:r>
          </a:p>
          <a:p>
            <a:r>
              <a:rPr lang="nb-NO" dirty="0"/>
              <a:t>Frokost 07:15-08:00 (Lever innen 07:45)</a:t>
            </a:r>
          </a:p>
          <a:p>
            <a:r>
              <a:rPr lang="nb-NO" dirty="0"/>
              <a:t>Merk klær med navn til </a:t>
            </a:r>
            <a:r>
              <a:rPr lang="nb-NO" u="sng" dirty="0"/>
              <a:t>DITT</a:t>
            </a:r>
            <a:r>
              <a:rPr lang="nb-NO" dirty="0"/>
              <a:t> barn. </a:t>
            </a:r>
          </a:p>
          <a:p>
            <a:r>
              <a:rPr lang="nb-NO" dirty="0"/>
              <a:t>Barnet ditt </a:t>
            </a:r>
            <a:r>
              <a:rPr lang="nb-NO" u="sng" dirty="0"/>
              <a:t>SKAL</a:t>
            </a:r>
            <a:r>
              <a:rPr lang="nb-NO" dirty="0"/>
              <a:t> ha tilstrekkelig med klær.  Garderoben er dere foreldre ansvarlig for.</a:t>
            </a:r>
          </a:p>
          <a:p>
            <a:r>
              <a:rPr lang="nb-NO" dirty="0"/>
              <a:t>Kjernetid 09:00-14:00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429C639-DBEA-96D9-51A6-63A18089D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7B3264-5AC8-AD77-D1D7-CADF784DA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44147E-B3D4-F0FC-9266-4147DD8D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A9042A-97F4-5C41-CEA8-A67379113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nb-NO" noProof="0" smtClean="0"/>
              <a:t>9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95827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7610FEE8-873A-09CE-395E-63375B3C0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02920" indent="-457200">
              <a:buFont typeface="Wingdings" panose="05000000000000000000" pitchFamily="2" charset="2"/>
              <a:buChar char="v"/>
            </a:pPr>
            <a:r>
              <a:rPr lang="nb-NO" b="1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Diare og oppkast: </a:t>
            </a:r>
            <a:r>
              <a:rPr lang="nb-NO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Barnet kan vende tilbake 48 timer etter siste oppkast/diare </a:t>
            </a:r>
          </a:p>
          <a:p>
            <a:pPr marL="502920" indent="-457200">
              <a:buFont typeface="Wingdings" panose="05000000000000000000" pitchFamily="2" charset="2"/>
              <a:buChar char="v"/>
            </a:pPr>
            <a:r>
              <a:rPr lang="nb-NO" b="1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Feber:</a:t>
            </a:r>
            <a:r>
              <a:rPr lang="nb-NO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Temperatur på over 38 grader målt i endetarmen regnes som feber</a:t>
            </a:r>
          </a:p>
          <a:p>
            <a:pPr marL="502920" indent="-457200">
              <a:buFont typeface="Wingdings" panose="05000000000000000000" pitchFamily="2" charset="2"/>
              <a:buChar char="v"/>
            </a:pPr>
            <a:r>
              <a:rPr lang="nb-NO" b="1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Forkjølelse og andre luftveisinfeksjoner</a:t>
            </a:r>
            <a:r>
              <a:rPr lang="nb-NO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Barnet kan vende tilbake når allmenntilstanden tilsier de er friske</a:t>
            </a:r>
          </a:p>
          <a:p>
            <a:pPr marL="502920" indent="-457200">
              <a:buFont typeface="Wingdings" panose="05000000000000000000" pitchFamily="2" charset="2"/>
              <a:buChar char="v"/>
            </a:pPr>
            <a:r>
              <a:rPr lang="nb-NO" b="1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Skabb:</a:t>
            </a:r>
            <a:r>
              <a:rPr lang="nb-NO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Barnet kan vende tilbake etter 48 timer</a:t>
            </a:r>
          </a:p>
          <a:p>
            <a:pPr marL="502920" indent="-457200">
              <a:buFont typeface="Wingdings" panose="05000000000000000000" pitchFamily="2" charset="2"/>
              <a:buChar char="v"/>
            </a:pPr>
            <a:r>
              <a:rPr lang="nb-NO" b="1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Vannkopper: </a:t>
            </a:r>
            <a:r>
              <a:rPr lang="nb-NO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Barnet kan vende tilbake når utsletter er tørket inn og allmenntilstanden er god.</a:t>
            </a:r>
          </a:p>
          <a:p>
            <a:pPr marL="502920" indent="-457200">
              <a:buFont typeface="Wingdings" panose="05000000000000000000" pitchFamily="2" charset="2"/>
              <a:buChar char="v"/>
            </a:pPr>
            <a:r>
              <a:rPr lang="nb-NO" b="1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Brennkopper: </a:t>
            </a:r>
            <a:r>
              <a:rPr lang="nb-NO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Barnet kan vende tilbake når sårene er under kontroll – ikke smittefare væske. </a:t>
            </a:r>
          </a:p>
          <a:p>
            <a:pPr marL="502920" indent="-457200">
              <a:buFont typeface="Wingdings" panose="05000000000000000000" pitchFamily="2" charset="2"/>
              <a:buChar char="v"/>
            </a:pPr>
            <a:r>
              <a:rPr lang="nb-NO" b="1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Lus: </a:t>
            </a:r>
            <a:r>
              <a:rPr lang="nb-NO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Barnet må starte behandling og holde seg hjemme </a:t>
            </a:r>
          </a:p>
          <a:p>
            <a:pPr marL="502920" indent="-457200">
              <a:buFont typeface="Wingdings" panose="05000000000000000000" pitchFamily="2" charset="2"/>
              <a:buChar char="v"/>
            </a:pPr>
            <a:r>
              <a:rPr lang="nb-NO" b="1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Barnemark: </a:t>
            </a:r>
            <a:r>
              <a:rPr lang="nb-NO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Kan vende tilbake etter 1-2 dager avhengig etter behandling.  </a:t>
            </a:r>
          </a:p>
          <a:p>
            <a:pPr marL="502920" indent="-457200">
              <a:buFont typeface="Wingdings" panose="05000000000000000000" pitchFamily="2" charset="2"/>
              <a:buChar char="v"/>
            </a:pPr>
            <a:endParaRPr lang="nb-NO" dirty="0">
              <a:solidFill>
                <a:srgbClr val="222222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nb-NO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Om en ansatt ringer og forteller at barnet er syk – så skal dere komme å hente barnet så raskt det lar seg gjøre. 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B106239-131E-2D70-C24A-5D3DFC620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43311" cy="1325563"/>
          </a:xfrm>
        </p:spPr>
        <p:txBody>
          <a:bodyPr/>
          <a:lstStyle/>
          <a:p>
            <a:r>
              <a:rPr lang="nb-NO" dirty="0"/>
              <a:t>Sykdom i barnehage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7DB4C4-B5D5-8073-59D0-14553D250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nb-NO" noProof="0" dirty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11973AA-FA37-61E7-10C6-84CA49D80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481BF8-DFBE-1DC9-CB22-F451EC5C1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nb-NO" noProof="0" smtClean="0"/>
              <a:t>10</a:t>
            </a:fld>
            <a:endParaRPr lang="nb-NO" noProof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93420A4-C930-3FC4-EDF8-0055FCD83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4624" y="164802"/>
            <a:ext cx="3168394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11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ssholder for innhold 2">
            <a:extLst>
              <a:ext uri="{FF2B5EF4-FFF2-40B4-BE49-F238E27FC236}">
                <a16:creationId xmlns:a16="http://schemas.microsoft.com/office/drawing/2014/main" id="{9764882B-CC3A-2612-06F6-0E99AA9DF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0179"/>
            <a:ext cx="10515600" cy="464280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nb-NO" sz="24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nb-NO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Samarbeidsutvalget (SU) består av like mange representanter fra foreldregruppen og personalgruppen, samt barnehage eiere. SU skal være et kontaktledd, rådgivende og samordnet organ. Saker som angår barnehagen, skal behandles i samarbeidsutvalget. SU representanter er tilgjengelig via Mail eller telefon om det er noen saker som skal bli tatt opp i SU. Disse er utvalgt, og kan finnes på </a:t>
            </a:r>
            <a:r>
              <a:rPr lang="nb-NO" sz="24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Kidplan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Foreldrekontakt</a:t>
            </a:r>
          </a:p>
          <a:p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Foreldrekontakt</a:t>
            </a:r>
          </a:p>
          <a:p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Personalkontakt </a:t>
            </a:r>
          </a:p>
          <a:p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Personalkontakt        	</a:t>
            </a:r>
          </a:p>
          <a:p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Styrer	</a:t>
            </a:r>
          </a:p>
          <a:p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sz="24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7B8433D-7DB2-31C3-E755-913C9EBED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7008"/>
          </a:xfrm>
        </p:spPr>
        <p:txBody>
          <a:bodyPr anchor="ctr">
            <a:normAutofit fontScale="90000"/>
          </a:bodyPr>
          <a:lstStyle/>
          <a:p>
            <a:r>
              <a:rPr lang="nb-NO" dirty="0"/>
              <a:t>Samarbeidsutvalget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5A8275D-C24C-2600-C137-40BAD7A0D6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A9D4678-18F1-8FFD-F1B9-9E7EE7E81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nb-NO" noProof="0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7E06607-8ED9-DE67-8593-1E12283B2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nb-NO" noProof="0" smtClean="0"/>
              <a:pPr rtl="0">
                <a:spcAft>
                  <a:spcPts val="600"/>
                </a:spcAft>
              </a:pPr>
              <a:t>11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05874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D6679EF-7426-0AE2-C8B9-0F6E90B04AFD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7" b="15737"/>
          <a:stretch/>
        </p:blipFill>
        <p:spPr bwMode="auto">
          <a:xfrm>
            <a:off x="458840" y="390524"/>
            <a:ext cx="11274319" cy="417195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FDC804E2-80CF-4E0D-9B64-83E149C450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b-NO" dirty="0"/>
              <a:t>20XX</a:t>
            </a:r>
            <a:endParaRPr lang="nb-NO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E458DEBB-751A-4BD3-9B01-ED88C97EC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endParaRPr lang="nb-NO" dirty="0"/>
          </a:p>
        </p:txBody>
      </p:sp>
      <p:sp>
        <p:nvSpPr>
          <p:cNvPr id="13" name="Plassholder for lysbildenummer 12">
            <a:extLst>
              <a:ext uri="{FF2B5EF4-FFF2-40B4-BE49-F238E27FC236}">
                <a16:creationId xmlns:a16="http://schemas.microsoft.com/office/drawing/2014/main" id="{9003F562-A29C-45D7-86BC-706CBD6A1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nb-NO" smtClean="0"/>
              <a:pPr rtl="0">
                <a:spcAft>
                  <a:spcPts val="600"/>
                </a:spcAft>
              </a:pPr>
              <a:t>12</a:t>
            </a:fld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25" y="4689888"/>
            <a:ext cx="5029200" cy="1371600"/>
          </a:xfrm>
        </p:spPr>
        <p:txBody>
          <a:bodyPr rtlCol="0" anchor="ctr">
            <a:normAutofit/>
          </a:bodyPr>
          <a:lstStyle/>
          <a:p>
            <a:pPr rtl="0"/>
            <a:r>
              <a:rPr lang="nb-NO" dirty="0"/>
              <a:t>Tusen takk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AFFC60-19C3-4901-93F7-7AAF4C09F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0759" y="4687863"/>
            <a:ext cx="5029200" cy="1463040"/>
          </a:xfrm>
        </p:spPr>
        <p:txBody>
          <a:bodyPr rtlCol="0" anchor="ctr">
            <a:normAutofit/>
          </a:bodyPr>
          <a:lstStyle/>
          <a:p>
            <a:pPr rtl="0"/>
            <a:r>
              <a:rPr lang="nb-NO" dirty="0"/>
              <a:t>Magnus Vian</a:t>
            </a:r>
          </a:p>
          <a:p>
            <a:pPr rtl="0"/>
            <a:r>
              <a:rPr lang="nb-NO" dirty="0"/>
              <a:t>Styrer i Nubben Barnehage</a:t>
            </a:r>
          </a:p>
          <a:p>
            <a:pPr rtl="0"/>
            <a:r>
              <a:rPr lang="nb-NO" dirty="0"/>
              <a:t>46916068</a:t>
            </a:r>
          </a:p>
          <a:p>
            <a:pPr rtl="0"/>
            <a:r>
              <a:rPr lang="nb-NO" dirty="0">
                <a:hlinkClick r:id="rId4"/>
              </a:rPr>
              <a:t>Magnus.vian@flakstad.kommune.no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Custom 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09D"/>
      </a:accent1>
      <a:accent2>
        <a:srgbClr val="FFD7C7"/>
      </a:accent2>
      <a:accent3>
        <a:srgbClr val="FFE9E0"/>
      </a:accent3>
      <a:accent4>
        <a:srgbClr val="55736D"/>
      </a:accent4>
      <a:accent5>
        <a:srgbClr val="88A88E"/>
      </a:accent5>
      <a:accent6>
        <a:srgbClr val="E6FFFB"/>
      </a:accent6>
      <a:hlink>
        <a:srgbClr val="0563C1"/>
      </a:hlink>
      <a:folHlink>
        <a:srgbClr val="954F72"/>
      </a:folHlink>
    </a:clrScheme>
    <a:fontScheme name="Custom 116">
      <a:majorFont>
        <a:latin typeface="Bodoni MT"/>
        <a:ea typeface=""/>
        <a:cs typeface="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327599_TF66722518_Win32" id="{28C77B13-919E-42B6-BDEA-6AA371409191}" vid="{E3656C46-E8E2-4494-A781-923E40D4404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E6AE0A-D4B0-4A5B-9359-3C20E0AE6F61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34F12D6A-2BE8-4847-A724-6F141C79A2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C88140-B977-44ED-8877-83D5BCE7639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{B6A73B9A-540E-4925-94EC-B88330A1C90A}TFceab9897-d767-4b88-b01c-396399362f8be9ec8201_win32-b9ec2ce379f7</Template>
  <TotalTime>7085</TotalTime>
  <Words>599</Words>
  <Application>Microsoft Office PowerPoint</Application>
  <PresentationFormat>Widescreen</PresentationFormat>
  <Paragraphs>121</Paragraphs>
  <Slides>12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9" baseType="lpstr">
      <vt:lpstr>Arial</vt:lpstr>
      <vt:lpstr>Bodoni MT</vt:lpstr>
      <vt:lpstr>Calibri</vt:lpstr>
      <vt:lpstr>Source Sans Pro Light</vt:lpstr>
      <vt:lpstr>Times New Roman</vt:lpstr>
      <vt:lpstr>Wingdings</vt:lpstr>
      <vt:lpstr>Office-tema</vt:lpstr>
      <vt:lpstr>Nubben Barnehage Årsplan</vt:lpstr>
      <vt:lpstr>Om oss</vt:lpstr>
      <vt:lpstr>Profesjon </vt:lpstr>
      <vt:lpstr>Hovedfokus </vt:lpstr>
      <vt:lpstr>https://nubben.barnehage.no </vt:lpstr>
      <vt:lpstr>Trygg Trafikk Kommune</vt:lpstr>
      <vt:lpstr>Parkering </vt:lpstr>
      <vt:lpstr>Kidplan</vt:lpstr>
      <vt:lpstr>Informasjon</vt:lpstr>
      <vt:lpstr>Sykdom i barnehage</vt:lpstr>
      <vt:lpstr>Samarbeidsutvalget</vt:lpstr>
      <vt:lpstr>Tusen takk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Styrer Nubben Barnehage</dc:creator>
  <cp:lastModifiedBy>Magnus Vian</cp:lastModifiedBy>
  <cp:revision>2</cp:revision>
  <dcterms:created xsi:type="dcterms:W3CDTF">2025-09-04T10:14:48Z</dcterms:created>
  <dcterms:modified xsi:type="dcterms:W3CDTF">2026-09-14T08:39:52Z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