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5" r:id="rId2"/>
    <p:sldId id="274" r:id="rId3"/>
    <p:sldId id="281" r:id="rId4"/>
    <p:sldId id="300" r:id="rId5"/>
    <p:sldId id="290" r:id="rId6"/>
    <p:sldId id="285" r:id="rId7"/>
    <p:sldId id="279" r:id="rId8"/>
    <p:sldId id="288" r:id="rId9"/>
    <p:sldId id="264" r:id="rId10"/>
    <p:sldId id="306" r:id="rId11"/>
    <p:sldId id="291" r:id="rId12"/>
    <p:sldId id="289" r:id="rId13"/>
    <p:sldId id="267" r:id="rId14"/>
    <p:sldId id="282" r:id="rId15"/>
    <p:sldId id="283" r:id="rId16"/>
    <p:sldId id="301" r:id="rId17"/>
    <p:sldId id="307" r:id="rId18"/>
    <p:sldId id="305" r:id="rId19"/>
    <p:sldId id="268" r:id="rId20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8C135-665E-4E9E-B443-E766B9B286EA}" v="3" dt="2024-09-10T11:04:09.746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pos="3840"/>
        <p:guide pos="6816"/>
        <p:guide pos="816"/>
        <p:guide orient="horz" pos="2160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yrer Nubben Barnehage" userId="f1647952-210a-4145-9032-1c145e8c7671" providerId="ADAL" clId="{0868C135-665E-4E9E-B443-E766B9B286EA}"/>
    <pc:docChg chg="custSel modSld">
      <pc:chgData name="Styrer Nubben Barnehage" userId="f1647952-210a-4145-9032-1c145e8c7671" providerId="ADAL" clId="{0868C135-665E-4E9E-B443-E766B9B286EA}" dt="2024-09-10T11:05:54.906" v="393" actId="20577"/>
      <pc:docMkLst>
        <pc:docMk/>
      </pc:docMkLst>
      <pc:sldChg chg="modSp mod">
        <pc:chgData name="Styrer Nubben Barnehage" userId="f1647952-210a-4145-9032-1c145e8c7671" providerId="ADAL" clId="{0868C135-665E-4E9E-B443-E766B9B286EA}" dt="2024-09-04T06:37:27.650" v="355" actId="1076"/>
        <pc:sldMkLst>
          <pc:docMk/>
          <pc:sldMk cId="955224699" sldId="264"/>
        </pc:sldMkLst>
        <pc:spChg chg="mod">
          <ac:chgData name="Styrer Nubben Barnehage" userId="f1647952-210a-4145-9032-1c145e8c7671" providerId="ADAL" clId="{0868C135-665E-4E9E-B443-E766B9B286EA}" dt="2024-09-04T06:37:27.650" v="355" actId="1076"/>
          <ac:spMkLst>
            <pc:docMk/>
            <pc:sldMk cId="955224699" sldId="264"/>
            <ac:spMk id="4" creationId="{75E79716-63F6-03EF-5F45-23915F5D7B55}"/>
          </ac:spMkLst>
        </pc:spChg>
      </pc:sldChg>
      <pc:sldChg chg="modSp">
        <pc:chgData name="Styrer Nubben Barnehage" userId="f1647952-210a-4145-9032-1c145e8c7671" providerId="ADAL" clId="{0868C135-665E-4E9E-B443-E766B9B286EA}" dt="2024-09-04T06:37:46.975" v="356" actId="20577"/>
        <pc:sldMkLst>
          <pc:docMk/>
          <pc:sldMk cId="1470882181" sldId="267"/>
        </pc:sldMkLst>
        <pc:graphicFrameChg chg="mod">
          <ac:chgData name="Styrer Nubben Barnehage" userId="f1647952-210a-4145-9032-1c145e8c7671" providerId="ADAL" clId="{0868C135-665E-4E9E-B443-E766B9B286EA}" dt="2024-09-04T06:37:46.975" v="356" actId="20577"/>
          <ac:graphicFrameMkLst>
            <pc:docMk/>
            <pc:sldMk cId="1470882181" sldId="267"/>
            <ac:graphicFrameMk id="4" creationId="{E47128E0-3D19-5887-B1D4-22F51BEBF9A8}"/>
          </ac:graphicFrameMkLst>
        </pc:graphicFrameChg>
      </pc:sldChg>
      <pc:sldChg chg="modSp mod">
        <pc:chgData name="Styrer Nubben Barnehage" userId="f1647952-210a-4145-9032-1c145e8c7671" providerId="ADAL" clId="{0868C135-665E-4E9E-B443-E766B9B286EA}" dt="2024-09-10T11:05:54.906" v="393" actId="20577"/>
        <pc:sldMkLst>
          <pc:docMk/>
          <pc:sldMk cId="4287867196" sldId="279"/>
        </pc:sldMkLst>
        <pc:spChg chg="mod">
          <ac:chgData name="Styrer Nubben Barnehage" userId="f1647952-210a-4145-9032-1c145e8c7671" providerId="ADAL" clId="{0868C135-665E-4E9E-B443-E766B9B286EA}" dt="2024-09-10T11:05:54.906" v="393" actId="20577"/>
          <ac:spMkLst>
            <pc:docMk/>
            <pc:sldMk cId="4287867196" sldId="279"/>
            <ac:spMk id="4" creationId="{B71D2FC2-7867-04F4-797A-1CEAA36E834A}"/>
          </ac:spMkLst>
        </pc:spChg>
      </pc:sldChg>
      <pc:sldChg chg="modSp mod">
        <pc:chgData name="Styrer Nubben Barnehage" userId="f1647952-210a-4145-9032-1c145e8c7671" providerId="ADAL" clId="{0868C135-665E-4E9E-B443-E766B9B286EA}" dt="2024-09-10T11:01:21.367" v="365" actId="20577"/>
        <pc:sldMkLst>
          <pc:docMk/>
          <pc:sldMk cId="943001441" sldId="281"/>
        </pc:sldMkLst>
        <pc:spChg chg="mod">
          <ac:chgData name="Styrer Nubben Barnehage" userId="f1647952-210a-4145-9032-1c145e8c7671" providerId="ADAL" clId="{0868C135-665E-4E9E-B443-E766B9B286EA}" dt="2024-09-10T11:01:21.367" v="365" actId="20577"/>
          <ac:spMkLst>
            <pc:docMk/>
            <pc:sldMk cId="943001441" sldId="281"/>
            <ac:spMk id="32" creationId="{6B39D2D5-6C8A-3705-5279-2D5E9CF4BFA3}"/>
          </ac:spMkLst>
        </pc:spChg>
        <pc:spChg chg="mod">
          <ac:chgData name="Styrer Nubben Barnehage" userId="f1647952-210a-4145-9032-1c145e8c7671" providerId="ADAL" clId="{0868C135-665E-4E9E-B443-E766B9B286EA}" dt="2024-09-03T11:21:48.725" v="31" actId="20577"/>
          <ac:spMkLst>
            <pc:docMk/>
            <pc:sldMk cId="943001441" sldId="281"/>
            <ac:spMk id="33" creationId="{5E5A8F5C-ABB1-F84C-010A-8E431E09D294}"/>
          </ac:spMkLst>
        </pc:spChg>
      </pc:sldChg>
      <pc:sldChg chg="modSp mod">
        <pc:chgData name="Styrer Nubben Barnehage" userId="f1647952-210a-4145-9032-1c145e8c7671" providerId="ADAL" clId="{0868C135-665E-4E9E-B443-E766B9B286EA}" dt="2024-09-03T11:23:18.518" v="35" actId="20577"/>
        <pc:sldMkLst>
          <pc:docMk/>
          <pc:sldMk cId="3767072889" sldId="283"/>
        </pc:sldMkLst>
        <pc:graphicFrameChg chg="modGraphic">
          <ac:chgData name="Styrer Nubben Barnehage" userId="f1647952-210a-4145-9032-1c145e8c7671" providerId="ADAL" clId="{0868C135-665E-4E9E-B443-E766B9B286EA}" dt="2024-09-03T11:23:18.518" v="35" actId="20577"/>
          <ac:graphicFrameMkLst>
            <pc:docMk/>
            <pc:sldMk cId="3767072889" sldId="283"/>
            <ac:graphicFrameMk id="5" creationId="{A4A673B0-29B5-BBD2-F322-120C05444E09}"/>
          </ac:graphicFrameMkLst>
        </pc:graphicFrameChg>
      </pc:sldChg>
      <pc:sldChg chg="addSp modSp mod">
        <pc:chgData name="Styrer Nubben Barnehage" userId="f1647952-210a-4145-9032-1c145e8c7671" providerId="ADAL" clId="{0868C135-665E-4E9E-B443-E766B9B286EA}" dt="2024-09-10T11:04:12.866" v="379" actId="1076"/>
        <pc:sldMkLst>
          <pc:docMk/>
          <pc:sldMk cId="3765865988" sldId="290"/>
        </pc:sldMkLst>
        <pc:spChg chg="mod">
          <ac:chgData name="Styrer Nubben Barnehage" userId="f1647952-210a-4145-9032-1c145e8c7671" providerId="ADAL" clId="{0868C135-665E-4E9E-B443-E766B9B286EA}" dt="2024-09-10T11:03:45.378" v="372" actId="1076"/>
          <ac:spMkLst>
            <pc:docMk/>
            <pc:sldMk cId="3765865988" sldId="290"/>
            <ac:spMk id="2" creationId="{00000000-0000-0000-0000-000000000000}"/>
          </ac:spMkLst>
        </pc:spChg>
        <pc:spChg chg="mod">
          <ac:chgData name="Styrer Nubben Barnehage" userId="f1647952-210a-4145-9032-1c145e8c7671" providerId="ADAL" clId="{0868C135-665E-4E9E-B443-E766B9B286EA}" dt="2024-09-10T11:04:09.736" v="378" actId="20577"/>
          <ac:spMkLst>
            <pc:docMk/>
            <pc:sldMk cId="3765865988" sldId="290"/>
            <ac:spMk id="10" creationId="{969B59C5-6856-82F2-5127-A0C2F434103D}"/>
          </ac:spMkLst>
        </pc:spChg>
        <pc:picChg chg="add mod">
          <ac:chgData name="Styrer Nubben Barnehage" userId="f1647952-210a-4145-9032-1c145e8c7671" providerId="ADAL" clId="{0868C135-665E-4E9E-B443-E766B9B286EA}" dt="2024-09-10T11:04:12.866" v="379" actId="1076"/>
          <ac:picMkLst>
            <pc:docMk/>
            <pc:sldMk cId="3765865988" sldId="290"/>
            <ac:picMk id="4" creationId="{AA6F92C1-F098-D738-A143-67D49AC92B91}"/>
          </ac:picMkLst>
        </pc:picChg>
      </pc:sldChg>
      <pc:sldChg chg="modSp mod">
        <pc:chgData name="Styrer Nubben Barnehage" userId="f1647952-210a-4145-9032-1c145e8c7671" providerId="ADAL" clId="{0868C135-665E-4E9E-B443-E766B9B286EA}" dt="2024-09-03T10:31:41.793" v="0" actId="20577"/>
        <pc:sldMkLst>
          <pc:docMk/>
          <pc:sldMk cId="2811627335" sldId="305"/>
        </pc:sldMkLst>
        <pc:spChg chg="mod">
          <ac:chgData name="Styrer Nubben Barnehage" userId="f1647952-210a-4145-9032-1c145e8c7671" providerId="ADAL" clId="{0868C135-665E-4E9E-B443-E766B9B286EA}" dt="2024-09-03T10:31:41.793" v="0" actId="20577"/>
          <ac:spMkLst>
            <pc:docMk/>
            <pc:sldMk cId="2811627335" sldId="305"/>
            <ac:spMk id="3" creationId="{D51B0ADC-4259-3192-2725-A2469347D2D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38224C-AC3F-4A8A-B9D9-743EA4A8AF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2D3BCC12-519F-413B-926D-08AA1957FF6A}">
      <dgm:prSet/>
      <dgm:spPr/>
      <dgm:t>
        <a:bodyPr/>
        <a:lstStyle/>
        <a:p>
          <a:r>
            <a:rPr lang="nb-NO"/>
            <a:t>Robusthet forstås som evnen et system har til å tåle påkjenninger og stress. </a:t>
          </a:r>
        </a:p>
      </dgm:t>
    </dgm:pt>
    <dgm:pt modelId="{9585E020-8CAE-463B-A266-CECA3E9DBEE3}" type="parTrans" cxnId="{0B7D1F48-BCB1-4340-90F4-D70F30D5EF2A}">
      <dgm:prSet/>
      <dgm:spPr/>
      <dgm:t>
        <a:bodyPr/>
        <a:lstStyle/>
        <a:p>
          <a:endParaRPr lang="nb-NO"/>
        </a:p>
      </dgm:t>
    </dgm:pt>
    <dgm:pt modelId="{D2C89DFA-2E1F-4734-8BA7-FE4B6AE66443}" type="sibTrans" cxnId="{0B7D1F48-BCB1-4340-90F4-D70F30D5EF2A}">
      <dgm:prSet/>
      <dgm:spPr/>
      <dgm:t>
        <a:bodyPr/>
        <a:lstStyle/>
        <a:p>
          <a:endParaRPr lang="nb-NO"/>
        </a:p>
      </dgm:t>
    </dgm:pt>
    <dgm:pt modelId="{2F939180-3762-44A6-9A06-A9ABC32857D4}">
      <dgm:prSet/>
      <dgm:spPr/>
      <dgm:t>
        <a:bodyPr/>
        <a:lstStyle/>
        <a:p>
          <a:r>
            <a:rPr lang="nb-NO"/>
            <a:t>Med mye utetid og planlagte turer vil vi gjøre barna vant med å være ute i all slags vær og vind: «Det finnes ikke  dårlig vær, bare dårlige klær».</a:t>
          </a:r>
        </a:p>
      </dgm:t>
    </dgm:pt>
    <dgm:pt modelId="{5ABAC2D2-C337-45F9-A57E-5AD481957BB5}" type="parTrans" cxnId="{F78984C8-B896-4CC7-8414-0B06A2322711}">
      <dgm:prSet/>
      <dgm:spPr/>
      <dgm:t>
        <a:bodyPr/>
        <a:lstStyle/>
        <a:p>
          <a:endParaRPr lang="nb-NO"/>
        </a:p>
      </dgm:t>
    </dgm:pt>
    <dgm:pt modelId="{6512D963-0AF0-4ECC-BAF7-DB280818C58D}" type="sibTrans" cxnId="{F78984C8-B896-4CC7-8414-0B06A2322711}">
      <dgm:prSet/>
      <dgm:spPr/>
      <dgm:t>
        <a:bodyPr/>
        <a:lstStyle/>
        <a:p>
          <a:endParaRPr lang="nb-NO"/>
        </a:p>
      </dgm:t>
    </dgm:pt>
    <dgm:pt modelId="{A4815DCC-ECC2-4A59-A8F4-8BFAE752BABD}">
      <dgm:prSet/>
      <dgm:spPr/>
      <dgm:t>
        <a:bodyPr/>
        <a:lstStyle/>
        <a:p>
          <a:r>
            <a:rPr lang="nb-NO"/>
            <a:t>Med Rambergstranda som nærmeste nabo, Bestefarskogen i lokalmiljøet som vi besøker ofte blir barna eksponert for naturmulighetene i nærmiljøet. </a:t>
          </a:r>
        </a:p>
      </dgm:t>
    </dgm:pt>
    <dgm:pt modelId="{83829916-3079-4A2C-98DC-A7AF1171B73D}" type="parTrans" cxnId="{7026AAEC-674A-47FF-82F0-CCDFB949CB19}">
      <dgm:prSet/>
      <dgm:spPr/>
      <dgm:t>
        <a:bodyPr/>
        <a:lstStyle/>
        <a:p>
          <a:endParaRPr lang="nb-NO"/>
        </a:p>
      </dgm:t>
    </dgm:pt>
    <dgm:pt modelId="{54E36EA6-2949-489B-B839-0E71E975E59C}" type="sibTrans" cxnId="{7026AAEC-674A-47FF-82F0-CCDFB949CB19}">
      <dgm:prSet/>
      <dgm:spPr/>
      <dgm:t>
        <a:bodyPr/>
        <a:lstStyle/>
        <a:p>
          <a:endParaRPr lang="nb-NO"/>
        </a:p>
      </dgm:t>
    </dgm:pt>
    <dgm:pt modelId="{FCA0248F-0C11-4FDF-8555-923E38085B23}" type="pres">
      <dgm:prSet presAssocID="{9238224C-AC3F-4A8A-B9D9-743EA4A8AF60}" presName="linear" presStyleCnt="0">
        <dgm:presLayoutVars>
          <dgm:animLvl val="lvl"/>
          <dgm:resizeHandles val="exact"/>
        </dgm:presLayoutVars>
      </dgm:prSet>
      <dgm:spPr/>
    </dgm:pt>
    <dgm:pt modelId="{CF4BF6D2-3EA1-45BF-87F6-E563FC1CE37D}" type="pres">
      <dgm:prSet presAssocID="{2D3BCC12-519F-413B-926D-08AA1957FF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37F8F7-FA1B-4EFC-9DD6-4D5F50818C4C}" type="pres">
      <dgm:prSet presAssocID="{D2C89DFA-2E1F-4734-8BA7-FE4B6AE66443}" presName="spacer" presStyleCnt="0"/>
      <dgm:spPr/>
    </dgm:pt>
    <dgm:pt modelId="{B2197AD4-82F8-457A-BF6C-72CCBEE0AE44}" type="pres">
      <dgm:prSet presAssocID="{2F939180-3762-44A6-9A06-A9ABC32857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1F4FD7-A3B0-4883-8A87-E386DEF688D3}" type="pres">
      <dgm:prSet presAssocID="{6512D963-0AF0-4ECC-BAF7-DB280818C58D}" presName="spacer" presStyleCnt="0"/>
      <dgm:spPr/>
    </dgm:pt>
    <dgm:pt modelId="{F466057A-90E8-4854-BA0D-EED9D6F54625}" type="pres">
      <dgm:prSet presAssocID="{A4815DCC-ECC2-4A59-A8F4-8BFAE752BAB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114EC3A-5BB2-48B4-8B31-F99BCAD94E29}" type="presOf" srcId="{9238224C-AC3F-4A8A-B9D9-743EA4A8AF60}" destId="{FCA0248F-0C11-4FDF-8555-923E38085B23}" srcOrd="0" destOrd="0" presId="urn:microsoft.com/office/officeart/2005/8/layout/vList2"/>
    <dgm:cxn modelId="{0B7D1F48-BCB1-4340-90F4-D70F30D5EF2A}" srcId="{9238224C-AC3F-4A8A-B9D9-743EA4A8AF60}" destId="{2D3BCC12-519F-413B-926D-08AA1957FF6A}" srcOrd="0" destOrd="0" parTransId="{9585E020-8CAE-463B-A266-CECA3E9DBEE3}" sibTransId="{D2C89DFA-2E1F-4734-8BA7-FE4B6AE66443}"/>
    <dgm:cxn modelId="{83045C4A-E861-4416-9ACA-AD8B0B664D4B}" type="presOf" srcId="{2F939180-3762-44A6-9A06-A9ABC32857D4}" destId="{B2197AD4-82F8-457A-BF6C-72CCBEE0AE44}" srcOrd="0" destOrd="0" presId="urn:microsoft.com/office/officeart/2005/8/layout/vList2"/>
    <dgm:cxn modelId="{7C3C0DA7-A033-4BB6-86A7-F4F829392D08}" type="presOf" srcId="{A4815DCC-ECC2-4A59-A8F4-8BFAE752BABD}" destId="{F466057A-90E8-4854-BA0D-EED9D6F54625}" srcOrd="0" destOrd="0" presId="urn:microsoft.com/office/officeart/2005/8/layout/vList2"/>
    <dgm:cxn modelId="{F78984C8-B896-4CC7-8414-0B06A2322711}" srcId="{9238224C-AC3F-4A8A-B9D9-743EA4A8AF60}" destId="{2F939180-3762-44A6-9A06-A9ABC32857D4}" srcOrd="1" destOrd="0" parTransId="{5ABAC2D2-C337-45F9-A57E-5AD481957BB5}" sibTransId="{6512D963-0AF0-4ECC-BAF7-DB280818C58D}"/>
    <dgm:cxn modelId="{5303BFCF-CE14-48F5-9EA4-81CF518C12DA}" type="presOf" srcId="{2D3BCC12-519F-413B-926D-08AA1957FF6A}" destId="{CF4BF6D2-3EA1-45BF-87F6-E563FC1CE37D}" srcOrd="0" destOrd="0" presId="urn:microsoft.com/office/officeart/2005/8/layout/vList2"/>
    <dgm:cxn modelId="{7026AAEC-674A-47FF-82F0-CCDFB949CB19}" srcId="{9238224C-AC3F-4A8A-B9D9-743EA4A8AF60}" destId="{A4815DCC-ECC2-4A59-A8F4-8BFAE752BABD}" srcOrd="2" destOrd="0" parTransId="{83829916-3079-4A2C-98DC-A7AF1171B73D}" sibTransId="{54E36EA6-2949-489B-B839-0E71E975E59C}"/>
    <dgm:cxn modelId="{D5E91F38-A94E-4DC7-B88D-DA5EE8FEF6B5}" type="presParOf" srcId="{FCA0248F-0C11-4FDF-8555-923E38085B23}" destId="{CF4BF6D2-3EA1-45BF-87F6-E563FC1CE37D}" srcOrd="0" destOrd="0" presId="urn:microsoft.com/office/officeart/2005/8/layout/vList2"/>
    <dgm:cxn modelId="{002F985F-57AD-4B1B-9E1F-66FAD4F6434D}" type="presParOf" srcId="{FCA0248F-0C11-4FDF-8555-923E38085B23}" destId="{3537F8F7-FA1B-4EFC-9DD6-4D5F50818C4C}" srcOrd="1" destOrd="0" presId="urn:microsoft.com/office/officeart/2005/8/layout/vList2"/>
    <dgm:cxn modelId="{AE5A4890-F9C7-4152-8622-007E35328887}" type="presParOf" srcId="{FCA0248F-0C11-4FDF-8555-923E38085B23}" destId="{B2197AD4-82F8-457A-BF6C-72CCBEE0AE44}" srcOrd="2" destOrd="0" presId="urn:microsoft.com/office/officeart/2005/8/layout/vList2"/>
    <dgm:cxn modelId="{84E0E128-AFD2-4E31-AB9A-8FD2FB4A82CE}" type="presParOf" srcId="{FCA0248F-0C11-4FDF-8555-923E38085B23}" destId="{DD1F4FD7-A3B0-4883-8A87-E386DEF688D3}" srcOrd="3" destOrd="0" presId="urn:microsoft.com/office/officeart/2005/8/layout/vList2"/>
    <dgm:cxn modelId="{080D2CFD-F0DE-40E5-8BBD-0BACE10D6A8C}" type="presParOf" srcId="{FCA0248F-0C11-4FDF-8555-923E38085B23}" destId="{F466057A-90E8-4854-BA0D-EED9D6F546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7A72E-DD75-403D-BCD5-10D1155377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b-NO"/>
        </a:p>
      </dgm:t>
    </dgm:pt>
    <dgm:pt modelId="{D165218D-3866-449A-844B-2191375593BD}">
      <dgm:prSet/>
      <dgm:spPr/>
      <dgm:t>
        <a:bodyPr/>
        <a:lstStyle/>
        <a:p>
          <a:r>
            <a:rPr lang="en-US"/>
            <a:t>I </a:t>
          </a:r>
          <a:r>
            <a:rPr lang="en-US" err="1"/>
            <a:t>april</a:t>
          </a:r>
          <a:r>
            <a:rPr lang="en-US"/>
            <a:t> 2018 </a:t>
          </a:r>
          <a:r>
            <a:rPr lang="en-US" err="1"/>
            <a:t>ble</a:t>
          </a:r>
          <a:r>
            <a:rPr lang="en-US"/>
            <a:t> vi </a:t>
          </a:r>
          <a:r>
            <a:rPr lang="en-US" err="1"/>
            <a:t>sertifisert</a:t>
          </a:r>
          <a:r>
            <a:rPr lang="en-US"/>
            <a:t> </a:t>
          </a:r>
          <a:r>
            <a:rPr lang="en-US" err="1"/>
            <a:t>som</a:t>
          </a:r>
          <a:r>
            <a:rPr lang="en-US"/>
            <a:t> </a:t>
          </a:r>
          <a:r>
            <a:rPr lang="en-US" err="1"/>
            <a:t>Helsefremmende</a:t>
          </a:r>
          <a:r>
            <a:rPr lang="en-US"/>
            <a:t>. </a:t>
          </a:r>
          <a:endParaRPr lang="nb-NO"/>
        </a:p>
      </dgm:t>
    </dgm:pt>
    <dgm:pt modelId="{DB3D1FB4-F04A-40CA-8F8F-04F2E6CB83CC}" type="parTrans" cxnId="{E68359E4-1F3B-4B25-91BA-AAD518BB9B3A}">
      <dgm:prSet/>
      <dgm:spPr/>
      <dgm:t>
        <a:bodyPr/>
        <a:lstStyle/>
        <a:p>
          <a:endParaRPr lang="nb-NO"/>
        </a:p>
      </dgm:t>
    </dgm:pt>
    <dgm:pt modelId="{926EE518-0375-4B72-9E03-38D212759B4F}" type="sibTrans" cxnId="{E68359E4-1F3B-4B25-91BA-AAD518BB9B3A}">
      <dgm:prSet/>
      <dgm:spPr/>
      <dgm:t>
        <a:bodyPr/>
        <a:lstStyle/>
        <a:p>
          <a:endParaRPr lang="nb-NO"/>
        </a:p>
      </dgm:t>
    </dgm:pt>
    <dgm:pt modelId="{18D56FC1-3B0D-44E0-A044-06A19B2FD8C3}">
      <dgm:prSet/>
      <dgm:spPr/>
      <dgm:t>
        <a:bodyPr/>
        <a:lstStyle/>
        <a:p>
          <a:r>
            <a:rPr lang="en-US"/>
            <a:t>Sunne måltider til lunsj og frukt og varmåltider 1 gang i uken.</a:t>
          </a:r>
          <a:endParaRPr lang="nb-NO"/>
        </a:p>
      </dgm:t>
    </dgm:pt>
    <dgm:pt modelId="{145B1325-DA02-4013-BD4E-01F0038691F4}" type="parTrans" cxnId="{BE2326E3-CD18-4B2D-82E6-BCC5D1A5F1C1}">
      <dgm:prSet/>
      <dgm:spPr/>
      <dgm:t>
        <a:bodyPr/>
        <a:lstStyle/>
        <a:p>
          <a:endParaRPr lang="nb-NO"/>
        </a:p>
      </dgm:t>
    </dgm:pt>
    <dgm:pt modelId="{0E79A69C-5A90-41C6-AEDC-93DEF5A7FDE9}" type="sibTrans" cxnId="{BE2326E3-CD18-4B2D-82E6-BCC5D1A5F1C1}">
      <dgm:prSet/>
      <dgm:spPr/>
      <dgm:t>
        <a:bodyPr/>
        <a:lstStyle/>
        <a:p>
          <a:endParaRPr lang="nb-NO"/>
        </a:p>
      </dgm:t>
    </dgm:pt>
    <dgm:pt modelId="{A1C06A82-3B41-435C-ABC4-4B7722DEFB59}">
      <dgm:prSet/>
      <dgm:spPr/>
      <dgm:t>
        <a:bodyPr/>
        <a:lstStyle/>
        <a:p>
          <a:r>
            <a:rPr lang="en-US"/>
            <a:t>Gode holdninger til Kropp, aktiviteter og følelsen av at hjertepumpa går.</a:t>
          </a:r>
          <a:endParaRPr lang="nb-NO"/>
        </a:p>
      </dgm:t>
    </dgm:pt>
    <dgm:pt modelId="{C64C08A6-FBAF-436F-AA5E-A34B0EF28FAE}" type="parTrans" cxnId="{C42569E2-958D-4867-A701-D68771A73CD3}">
      <dgm:prSet/>
      <dgm:spPr/>
      <dgm:t>
        <a:bodyPr/>
        <a:lstStyle/>
        <a:p>
          <a:endParaRPr lang="nb-NO"/>
        </a:p>
      </dgm:t>
    </dgm:pt>
    <dgm:pt modelId="{FE9665AB-00CF-452F-B57E-C5832CCD66B4}" type="sibTrans" cxnId="{C42569E2-958D-4867-A701-D68771A73CD3}">
      <dgm:prSet/>
      <dgm:spPr/>
      <dgm:t>
        <a:bodyPr/>
        <a:lstStyle/>
        <a:p>
          <a:endParaRPr lang="nb-NO"/>
        </a:p>
      </dgm:t>
    </dgm:pt>
    <dgm:pt modelId="{9F7B4503-203C-4918-BC69-CFA019906E43}">
      <dgm:prSet/>
      <dgm:spPr/>
      <dgm:t>
        <a:bodyPr/>
        <a:lstStyle/>
        <a:p>
          <a:r>
            <a:rPr lang="en-US"/>
            <a:t>Trygge, inkluderende og engasjerte voksne. </a:t>
          </a:r>
          <a:endParaRPr lang="nb-NO"/>
        </a:p>
      </dgm:t>
    </dgm:pt>
    <dgm:pt modelId="{0D406714-FAED-4670-9E98-55183621EA7C}" type="parTrans" cxnId="{D11413F1-5291-4459-A659-B19EF07B1E7E}">
      <dgm:prSet/>
      <dgm:spPr/>
      <dgm:t>
        <a:bodyPr/>
        <a:lstStyle/>
        <a:p>
          <a:endParaRPr lang="nb-NO"/>
        </a:p>
      </dgm:t>
    </dgm:pt>
    <dgm:pt modelId="{A7637C54-3885-4CCE-8DDB-128FD4C7F291}" type="sibTrans" cxnId="{D11413F1-5291-4459-A659-B19EF07B1E7E}">
      <dgm:prSet/>
      <dgm:spPr/>
      <dgm:t>
        <a:bodyPr/>
        <a:lstStyle/>
        <a:p>
          <a:endParaRPr lang="nb-NO"/>
        </a:p>
      </dgm:t>
    </dgm:pt>
    <dgm:pt modelId="{55655168-A2E0-4C80-B24B-4C23C11F9C3A}">
      <dgm:prSet/>
      <dgm:spPr/>
      <dgm:t>
        <a:bodyPr/>
        <a:lstStyle/>
        <a:p>
          <a:r>
            <a:rPr lang="en-US"/>
            <a:t>Spesiallaget aktivitetskort.</a:t>
          </a:r>
          <a:endParaRPr lang="nb-NO"/>
        </a:p>
      </dgm:t>
    </dgm:pt>
    <dgm:pt modelId="{B8C89248-D5E7-4E66-A42D-9B71B3CC2018}" type="parTrans" cxnId="{6952DA62-4A61-4A9C-B1A2-9AA9D69D8553}">
      <dgm:prSet/>
      <dgm:spPr/>
      <dgm:t>
        <a:bodyPr/>
        <a:lstStyle/>
        <a:p>
          <a:endParaRPr lang="nb-NO"/>
        </a:p>
      </dgm:t>
    </dgm:pt>
    <dgm:pt modelId="{38FC96C6-078A-40FF-9C76-E5471EECA7ED}" type="sibTrans" cxnId="{6952DA62-4A61-4A9C-B1A2-9AA9D69D8553}">
      <dgm:prSet/>
      <dgm:spPr/>
      <dgm:t>
        <a:bodyPr/>
        <a:lstStyle/>
        <a:p>
          <a:endParaRPr lang="nb-NO"/>
        </a:p>
      </dgm:t>
    </dgm:pt>
    <dgm:pt modelId="{26FCD05E-31C2-4CFF-ACC3-227BA7ED0F69}" type="pres">
      <dgm:prSet presAssocID="{4E07A72E-DD75-403D-BCD5-10D11553771F}" presName="linear" presStyleCnt="0">
        <dgm:presLayoutVars>
          <dgm:animLvl val="lvl"/>
          <dgm:resizeHandles val="exact"/>
        </dgm:presLayoutVars>
      </dgm:prSet>
      <dgm:spPr/>
    </dgm:pt>
    <dgm:pt modelId="{25486C93-3482-40C9-AA08-AD939CA40187}" type="pres">
      <dgm:prSet presAssocID="{D165218D-3866-449A-844B-2191375593B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953D246-97C9-4352-8735-ED5DDB92B24F}" type="pres">
      <dgm:prSet presAssocID="{926EE518-0375-4B72-9E03-38D212759B4F}" presName="spacer" presStyleCnt="0"/>
      <dgm:spPr/>
    </dgm:pt>
    <dgm:pt modelId="{50A6D209-88F9-4EFB-ADD4-370F1B3DCD8E}" type="pres">
      <dgm:prSet presAssocID="{18D56FC1-3B0D-44E0-A044-06A19B2FD8C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38DCAA3-59DE-4FAB-87B9-887AF583B7DE}" type="pres">
      <dgm:prSet presAssocID="{0E79A69C-5A90-41C6-AEDC-93DEF5A7FDE9}" presName="spacer" presStyleCnt="0"/>
      <dgm:spPr/>
    </dgm:pt>
    <dgm:pt modelId="{7B09AF32-8CB8-4B72-9463-106A4AD20C7E}" type="pres">
      <dgm:prSet presAssocID="{A1C06A82-3B41-435C-ABC4-4B7722DEFB5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F7CC931-EE1A-4F6E-BEF6-4D3CDB635C9C}" type="pres">
      <dgm:prSet presAssocID="{FE9665AB-00CF-452F-B57E-C5832CCD66B4}" presName="spacer" presStyleCnt="0"/>
      <dgm:spPr/>
    </dgm:pt>
    <dgm:pt modelId="{6353C12C-6A9D-4441-BD2A-E11FA9820E1D}" type="pres">
      <dgm:prSet presAssocID="{9F7B4503-203C-4918-BC69-CFA019906E4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9FA773A-DDFA-42BF-B58B-BFF7167D991B}" type="pres">
      <dgm:prSet presAssocID="{A7637C54-3885-4CCE-8DDB-128FD4C7F291}" presName="spacer" presStyleCnt="0"/>
      <dgm:spPr/>
    </dgm:pt>
    <dgm:pt modelId="{4D2D9B50-1D73-43A9-A113-E61D370E6049}" type="pres">
      <dgm:prSet presAssocID="{55655168-A2E0-4C80-B24B-4C23C11F9C3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952DA62-4A61-4A9C-B1A2-9AA9D69D8553}" srcId="{4E07A72E-DD75-403D-BCD5-10D11553771F}" destId="{55655168-A2E0-4C80-B24B-4C23C11F9C3A}" srcOrd="4" destOrd="0" parTransId="{B8C89248-D5E7-4E66-A42D-9B71B3CC2018}" sibTransId="{38FC96C6-078A-40FF-9C76-E5471EECA7ED}"/>
    <dgm:cxn modelId="{41D7E267-F81C-472E-92C9-D6B732435A78}" type="presOf" srcId="{18D56FC1-3B0D-44E0-A044-06A19B2FD8C3}" destId="{50A6D209-88F9-4EFB-ADD4-370F1B3DCD8E}" srcOrd="0" destOrd="0" presId="urn:microsoft.com/office/officeart/2005/8/layout/vList2"/>
    <dgm:cxn modelId="{09795048-595A-4D2A-8E34-E8F9A52DDDB7}" type="presOf" srcId="{A1C06A82-3B41-435C-ABC4-4B7722DEFB59}" destId="{7B09AF32-8CB8-4B72-9463-106A4AD20C7E}" srcOrd="0" destOrd="0" presId="urn:microsoft.com/office/officeart/2005/8/layout/vList2"/>
    <dgm:cxn modelId="{2E56F052-2447-48C0-A524-096436634745}" type="presOf" srcId="{D165218D-3866-449A-844B-2191375593BD}" destId="{25486C93-3482-40C9-AA08-AD939CA40187}" srcOrd="0" destOrd="0" presId="urn:microsoft.com/office/officeart/2005/8/layout/vList2"/>
    <dgm:cxn modelId="{54DB8380-EA52-43E9-80EC-D3A4709E3A72}" type="presOf" srcId="{4E07A72E-DD75-403D-BCD5-10D11553771F}" destId="{26FCD05E-31C2-4CFF-ACC3-227BA7ED0F69}" srcOrd="0" destOrd="0" presId="urn:microsoft.com/office/officeart/2005/8/layout/vList2"/>
    <dgm:cxn modelId="{AFBCA4BD-0834-4D5B-975B-BAA330294B4A}" type="presOf" srcId="{9F7B4503-203C-4918-BC69-CFA019906E43}" destId="{6353C12C-6A9D-4441-BD2A-E11FA9820E1D}" srcOrd="0" destOrd="0" presId="urn:microsoft.com/office/officeart/2005/8/layout/vList2"/>
    <dgm:cxn modelId="{37A675D2-EEC0-498B-B519-888A71A65670}" type="presOf" srcId="{55655168-A2E0-4C80-B24B-4C23C11F9C3A}" destId="{4D2D9B50-1D73-43A9-A113-E61D370E6049}" srcOrd="0" destOrd="0" presId="urn:microsoft.com/office/officeart/2005/8/layout/vList2"/>
    <dgm:cxn modelId="{C42569E2-958D-4867-A701-D68771A73CD3}" srcId="{4E07A72E-DD75-403D-BCD5-10D11553771F}" destId="{A1C06A82-3B41-435C-ABC4-4B7722DEFB59}" srcOrd="2" destOrd="0" parTransId="{C64C08A6-FBAF-436F-AA5E-A34B0EF28FAE}" sibTransId="{FE9665AB-00CF-452F-B57E-C5832CCD66B4}"/>
    <dgm:cxn modelId="{BE2326E3-CD18-4B2D-82E6-BCC5D1A5F1C1}" srcId="{4E07A72E-DD75-403D-BCD5-10D11553771F}" destId="{18D56FC1-3B0D-44E0-A044-06A19B2FD8C3}" srcOrd="1" destOrd="0" parTransId="{145B1325-DA02-4013-BD4E-01F0038691F4}" sibTransId="{0E79A69C-5A90-41C6-AEDC-93DEF5A7FDE9}"/>
    <dgm:cxn modelId="{E68359E4-1F3B-4B25-91BA-AAD518BB9B3A}" srcId="{4E07A72E-DD75-403D-BCD5-10D11553771F}" destId="{D165218D-3866-449A-844B-2191375593BD}" srcOrd="0" destOrd="0" parTransId="{DB3D1FB4-F04A-40CA-8F8F-04F2E6CB83CC}" sibTransId="{926EE518-0375-4B72-9E03-38D212759B4F}"/>
    <dgm:cxn modelId="{D11413F1-5291-4459-A659-B19EF07B1E7E}" srcId="{4E07A72E-DD75-403D-BCD5-10D11553771F}" destId="{9F7B4503-203C-4918-BC69-CFA019906E43}" srcOrd="3" destOrd="0" parTransId="{0D406714-FAED-4670-9E98-55183621EA7C}" sibTransId="{A7637C54-3885-4CCE-8DDB-128FD4C7F291}"/>
    <dgm:cxn modelId="{98FE5F83-FDE4-4930-8DD8-7F8D9C9CDAF9}" type="presParOf" srcId="{26FCD05E-31C2-4CFF-ACC3-227BA7ED0F69}" destId="{25486C93-3482-40C9-AA08-AD939CA40187}" srcOrd="0" destOrd="0" presId="urn:microsoft.com/office/officeart/2005/8/layout/vList2"/>
    <dgm:cxn modelId="{5BC32FF4-2D6D-4BDD-B60A-4494CF68F3BD}" type="presParOf" srcId="{26FCD05E-31C2-4CFF-ACC3-227BA7ED0F69}" destId="{7953D246-97C9-4352-8735-ED5DDB92B24F}" srcOrd="1" destOrd="0" presId="urn:microsoft.com/office/officeart/2005/8/layout/vList2"/>
    <dgm:cxn modelId="{3DF1AED7-CAB1-48D0-A841-462B9F2E483E}" type="presParOf" srcId="{26FCD05E-31C2-4CFF-ACC3-227BA7ED0F69}" destId="{50A6D209-88F9-4EFB-ADD4-370F1B3DCD8E}" srcOrd="2" destOrd="0" presId="urn:microsoft.com/office/officeart/2005/8/layout/vList2"/>
    <dgm:cxn modelId="{3D9986DE-CDC6-4768-8FEB-EE4ACD0AFADF}" type="presParOf" srcId="{26FCD05E-31C2-4CFF-ACC3-227BA7ED0F69}" destId="{338DCAA3-59DE-4FAB-87B9-887AF583B7DE}" srcOrd="3" destOrd="0" presId="urn:microsoft.com/office/officeart/2005/8/layout/vList2"/>
    <dgm:cxn modelId="{19ABD34E-8FE0-40C0-8F19-F58571209575}" type="presParOf" srcId="{26FCD05E-31C2-4CFF-ACC3-227BA7ED0F69}" destId="{7B09AF32-8CB8-4B72-9463-106A4AD20C7E}" srcOrd="4" destOrd="0" presId="urn:microsoft.com/office/officeart/2005/8/layout/vList2"/>
    <dgm:cxn modelId="{AC014886-189D-4EA7-BDE9-C12B8E89E290}" type="presParOf" srcId="{26FCD05E-31C2-4CFF-ACC3-227BA7ED0F69}" destId="{8F7CC931-EE1A-4F6E-BEF6-4D3CDB635C9C}" srcOrd="5" destOrd="0" presId="urn:microsoft.com/office/officeart/2005/8/layout/vList2"/>
    <dgm:cxn modelId="{039AA56F-8444-4687-A210-801F6DC870F7}" type="presParOf" srcId="{26FCD05E-31C2-4CFF-ACC3-227BA7ED0F69}" destId="{6353C12C-6A9D-4441-BD2A-E11FA9820E1D}" srcOrd="6" destOrd="0" presId="urn:microsoft.com/office/officeart/2005/8/layout/vList2"/>
    <dgm:cxn modelId="{6E8F8DC0-8016-4CEF-BB12-ABBC1158F295}" type="presParOf" srcId="{26FCD05E-31C2-4CFF-ACC3-227BA7ED0F69}" destId="{09FA773A-DDFA-42BF-B58B-BFF7167D991B}" srcOrd="7" destOrd="0" presId="urn:microsoft.com/office/officeart/2005/8/layout/vList2"/>
    <dgm:cxn modelId="{D0805827-D97A-401C-BE3E-AC8F12DC81AF}" type="presParOf" srcId="{26FCD05E-31C2-4CFF-ACC3-227BA7ED0F69}" destId="{4D2D9B50-1D73-43A9-A113-E61D370E604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B11388-D9FC-4757-A51A-40E1CCCBEFA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DCBBC303-AB0A-4914-95A0-5CCD1438CFFE}">
      <dgm:prSet/>
      <dgm:spPr/>
      <dgm:t>
        <a:bodyPr/>
        <a:lstStyle/>
        <a:p>
          <a:r>
            <a:rPr lang="nb-NO" b="1"/>
            <a:t>August</a:t>
          </a:r>
          <a:endParaRPr lang="nb-NO"/>
        </a:p>
      </dgm:t>
    </dgm:pt>
    <dgm:pt modelId="{ECCBA95B-5514-4F86-B9D2-F9C55611F0C2}" type="parTrans" cxnId="{BCE6754A-C428-461E-942A-F41B0D8D75E1}">
      <dgm:prSet/>
      <dgm:spPr/>
      <dgm:t>
        <a:bodyPr/>
        <a:lstStyle/>
        <a:p>
          <a:endParaRPr lang="nb-NO"/>
        </a:p>
      </dgm:t>
    </dgm:pt>
    <dgm:pt modelId="{E50F60D3-ADBD-4817-B5FE-D6A1D21BEAA2}" type="sibTrans" cxnId="{BCE6754A-C428-461E-942A-F41B0D8D75E1}">
      <dgm:prSet/>
      <dgm:spPr/>
      <dgm:t>
        <a:bodyPr/>
        <a:lstStyle/>
        <a:p>
          <a:endParaRPr lang="nb-NO"/>
        </a:p>
      </dgm:t>
    </dgm:pt>
    <dgm:pt modelId="{5D07BFD5-0F4F-4815-97B2-4026CCDBAF9D}">
      <dgm:prSet/>
      <dgm:spPr/>
      <dgm:t>
        <a:bodyPr/>
        <a:lstStyle/>
        <a:p>
          <a:r>
            <a:rPr lang="nb-NO"/>
            <a:t>Uke 35: Tilvenning</a:t>
          </a:r>
        </a:p>
      </dgm:t>
    </dgm:pt>
    <dgm:pt modelId="{6EC03FCE-0058-41F3-BAD7-BF879A0AD953}" type="parTrans" cxnId="{92A57FBE-8F8A-42A6-89D4-6FB9A5B1BAE9}">
      <dgm:prSet/>
      <dgm:spPr/>
      <dgm:t>
        <a:bodyPr/>
        <a:lstStyle/>
        <a:p>
          <a:endParaRPr lang="nb-NO"/>
        </a:p>
      </dgm:t>
    </dgm:pt>
    <dgm:pt modelId="{1D2A5A07-1D2B-457B-953A-8509F2FB5A2D}" type="sibTrans" cxnId="{92A57FBE-8F8A-42A6-89D4-6FB9A5B1BAE9}">
      <dgm:prSet/>
      <dgm:spPr/>
      <dgm:t>
        <a:bodyPr/>
        <a:lstStyle/>
        <a:p>
          <a:endParaRPr lang="nb-NO"/>
        </a:p>
      </dgm:t>
    </dgm:pt>
    <dgm:pt modelId="{D2BC3D59-E266-4EC3-BBFC-3BE013BEBE51}">
      <dgm:prSet/>
      <dgm:spPr/>
      <dgm:t>
        <a:bodyPr/>
        <a:lstStyle/>
        <a:p>
          <a:r>
            <a:rPr lang="nb-NO"/>
            <a:t>Tema: Hakkebakkeskogen</a:t>
          </a:r>
        </a:p>
      </dgm:t>
    </dgm:pt>
    <dgm:pt modelId="{06D1700C-96E0-4782-9249-1A392FD6FEE1}" type="parTrans" cxnId="{BBE36A82-C11F-4076-90ED-5D3544C65835}">
      <dgm:prSet/>
      <dgm:spPr/>
      <dgm:t>
        <a:bodyPr/>
        <a:lstStyle/>
        <a:p>
          <a:endParaRPr lang="nb-NO"/>
        </a:p>
      </dgm:t>
    </dgm:pt>
    <dgm:pt modelId="{21FE35CF-265A-45C7-BC3E-39DE3B76EFFC}" type="sibTrans" cxnId="{BBE36A82-C11F-4076-90ED-5D3544C65835}">
      <dgm:prSet/>
      <dgm:spPr/>
      <dgm:t>
        <a:bodyPr/>
        <a:lstStyle/>
        <a:p>
          <a:endParaRPr lang="nb-NO"/>
        </a:p>
      </dgm:t>
    </dgm:pt>
    <dgm:pt modelId="{7C3BE32D-939C-4A83-829D-3B544619E834}">
      <dgm:prSet/>
      <dgm:spPr/>
      <dgm:t>
        <a:bodyPr/>
        <a:lstStyle/>
        <a:p>
          <a:r>
            <a:rPr lang="nb-NO" b="1"/>
            <a:t>September</a:t>
          </a:r>
          <a:endParaRPr lang="nb-NO"/>
        </a:p>
      </dgm:t>
    </dgm:pt>
    <dgm:pt modelId="{B79D2528-1BFB-4BA3-BA20-E0B7EA3302D9}" type="parTrans" cxnId="{C13B5A0E-1F75-45D0-985E-58DC3F08BBAB}">
      <dgm:prSet/>
      <dgm:spPr/>
      <dgm:t>
        <a:bodyPr/>
        <a:lstStyle/>
        <a:p>
          <a:endParaRPr lang="nb-NO"/>
        </a:p>
      </dgm:t>
    </dgm:pt>
    <dgm:pt modelId="{B24AA6DF-8F0C-4C3A-A60D-CFFD222A778C}" type="sibTrans" cxnId="{C13B5A0E-1F75-45D0-985E-58DC3F08BBAB}">
      <dgm:prSet/>
      <dgm:spPr/>
      <dgm:t>
        <a:bodyPr/>
        <a:lstStyle/>
        <a:p>
          <a:endParaRPr lang="nb-NO"/>
        </a:p>
      </dgm:t>
    </dgm:pt>
    <dgm:pt modelId="{B636486B-A46A-4127-B109-D885F7E17D6D}">
      <dgm:prSet/>
      <dgm:spPr/>
      <dgm:t>
        <a:bodyPr/>
        <a:lstStyle/>
        <a:p>
          <a:r>
            <a:rPr lang="nb-NO"/>
            <a:t>Uke 38: Tilvenning</a:t>
          </a:r>
        </a:p>
      </dgm:t>
    </dgm:pt>
    <dgm:pt modelId="{9283164E-AA24-43D4-A46E-98F79BA04BDB}" type="parTrans" cxnId="{0ADD43DA-62BB-4873-9899-0103E7A46320}">
      <dgm:prSet/>
      <dgm:spPr/>
      <dgm:t>
        <a:bodyPr/>
        <a:lstStyle/>
        <a:p>
          <a:endParaRPr lang="nb-NO"/>
        </a:p>
      </dgm:t>
    </dgm:pt>
    <dgm:pt modelId="{33376575-67FC-44F2-8098-814E2A3E975E}" type="sibTrans" cxnId="{0ADD43DA-62BB-4873-9899-0103E7A46320}">
      <dgm:prSet/>
      <dgm:spPr/>
      <dgm:t>
        <a:bodyPr/>
        <a:lstStyle/>
        <a:p>
          <a:endParaRPr lang="nb-NO"/>
        </a:p>
      </dgm:t>
    </dgm:pt>
    <dgm:pt modelId="{25061270-1BB5-4227-8E81-2B8ACE080F8F}">
      <dgm:prSet/>
      <dgm:spPr/>
      <dgm:t>
        <a:bodyPr/>
        <a:lstStyle/>
        <a:p>
          <a:r>
            <a:rPr lang="nb-NO"/>
            <a:t>Brannvernuke</a:t>
          </a:r>
        </a:p>
      </dgm:t>
    </dgm:pt>
    <dgm:pt modelId="{3ABB6F87-6CED-4C66-9A69-E53F95BD7E33}" type="parTrans" cxnId="{D1152165-1DA0-4068-8550-1156CD60C938}">
      <dgm:prSet/>
      <dgm:spPr/>
      <dgm:t>
        <a:bodyPr/>
        <a:lstStyle/>
        <a:p>
          <a:endParaRPr lang="nb-NO"/>
        </a:p>
      </dgm:t>
    </dgm:pt>
    <dgm:pt modelId="{3B68079F-EA7D-41AC-B026-C939257FF3CB}" type="sibTrans" cxnId="{D1152165-1DA0-4068-8550-1156CD60C938}">
      <dgm:prSet/>
      <dgm:spPr/>
      <dgm:t>
        <a:bodyPr/>
        <a:lstStyle/>
        <a:p>
          <a:endParaRPr lang="nb-NO"/>
        </a:p>
      </dgm:t>
    </dgm:pt>
    <dgm:pt modelId="{4D826B9A-EBBB-4085-BBC7-583DBF61682F}">
      <dgm:prSet/>
      <dgm:spPr/>
      <dgm:t>
        <a:bodyPr/>
        <a:lstStyle/>
        <a:p>
          <a:r>
            <a:rPr lang="nb-NO"/>
            <a:t>Politibesøk</a:t>
          </a:r>
        </a:p>
      </dgm:t>
    </dgm:pt>
    <dgm:pt modelId="{1AABCA94-2F76-43E5-AF0A-ABA5192A4587}" type="parTrans" cxnId="{18C5CBED-988D-488D-B6DA-F428944D95B9}">
      <dgm:prSet/>
      <dgm:spPr/>
      <dgm:t>
        <a:bodyPr/>
        <a:lstStyle/>
        <a:p>
          <a:endParaRPr lang="nb-NO"/>
        </a:p>
      </dgm:t>
    </dgm:pt>
    <dgm:pt modelId="{96C228BB-DA08-4848-AC25-821DC8CEB22B}" type="sibTrans" cxnId="{18C5CBED-988D-488D-B6DA-F428944D95B9}">
      <dgm:prSet/>
      <dgm:spPr/>
      <dgm:t>
        <a:bodyPr/>
        <a:lstStyle/>
        <a:p>
          <a:endParaRPr lang="nb-NO"/>
        </a:p>
      </dgm:t>
    </dgm:pt>
    <dgm:pt modelId="{7044BB4D-FA04-4D8E-A127-50D70CD6B206}">
      <dgm:prSet/>
      <dgm:spPr/>
      <dgm:t>
        <a:bodyPr/>
        <a:lstStyle/>
        <a:p>
          <a:r>
            <a:rPr lang="nb-NO"/>
            <a:t>Fotografering</a:t>
          </a:r>
        </a:p>
      </dgm:t>
    </dgm:pt>
    <dgm:pt modelId="{84570FFB-D0D8-49DD-BFC4-DD584C86FA25}" type="parTrans" cxnId="{46F93F66-4BC8-4787-B98C-3ECBFBC40968}">
      <dgm:prSet/>
      <dgm:spPr/>
      <dgm:t>
        <a:bodyPr/>
        <a:lstStyle/>
        <a:p>
          <a:endParaRPr lang="nb-NO"/>
        </a:p>
      </dgm:t>
    </dgm:pt>
    <dgm:pt modelId="{739494D4-9CA1-43FA-8946-6A9D2F535CFC}" type="sibTrans" cxnId="{46F93F66-4BC8-4787-B98C-3ECBFBC40968}">
      <dgm:prSet/>
      <dgm:spPr/>
      <dgm:t>
        <a:bodyPr/>
        <a:lstStyle/>
        <a:p>
          <a:endParaRPr lang="nb-NO"/>
        </a:p>
      </dgm:t>
    </dgm:pt>
    <dgm:pt modelId="{7D44E047-09E9-4B82-A2A1-F178CBC0A74B}">
      <dgm:prSet/>
      <dgm:spPr/>
      <dgm:t>
        <a:bodyPr/>
        <a:lstStyle/>
        <a:p>
          <a:r>
            <a:rPr lang="nb-NO" b="1"/>
            <a:t>Oktober</a:t>
          </a:r>
          <a:endParaRPr lang="nb-NO"/>
        </a:p>
      </dgm:t>
    </dgm:pt>
    <dgm:pt modelId="{32749F0B-6A91-4741-9EFB-86E255A403D2}" type="parTrans" cxnId="{F8563375-83A3-4A03-98F9-4AD51CC24020}">
      <dgm:prSet/>
      <dgm:spPr/>
      <dgm:t>
        <a:bodyPr/>
        <a:lstStyle/>
        <a:p>
          <a:endParaRPr lang="nb-NO"/>
        </a:p>
      </dgm:t>
    </dgm:pt>
    <dgm:pt modelId="{93013C03-1C17-41E7-AAEA-BF6B18AAF012}" type="sibTrans" cxnId="{F8563375-83A3-4A03-98F9-4AD51CC24020}">
      <dgm:prSet/>
      <dgm:spPr/>
      <dgm:t>
        <a:bodyPr/>
        <a:lstStyle/>
        <a:p>
          <a:endParaRPr lang="nb-NO"/>
        </a:p>
      </dgm:t>
    </dgm:pt>
    <dgm:pt modelId="{12BFF81F-EF42-4653-80EF-BD72ECDF19C3}">
      <dgm:prSet/>
      <dgm:spPr/>
      <dgm:t>
        <a:bodyPr/>
        <a:lstStyle/>
        <a:p>
          <a:r>
            <a:rPr lang="nb-NO"/>
            <a:t>Uke 40: Tilvenning</a:t>
          </a:r>
        </a:p>
      </dgm:t>
    </dgm:pt>
    <dgm:pt modelId="{D37E4BAA-5EB6-4154-9FDB-96E6A37B361C}" type="parTrans" cxnId="{DFD65930-7CF9-4BD0-AAF5-6BE25BA6417F}">
      <dgm:prSet/>
      <dgm:spPr/>
      <dgm:t>
        <a:bodyPr/>
        <a:lstStyle/>
        <a:p>
          <a:endParaRPr lang="nb-NO"/>
        </a:p>
      </dgm:t>
    </dgm:pt>
    <dgm:pt modelId="{72074F1C-D5F5-44C4-B659-EB02E6C04F75}" type="sibTrans" cxnId="{DFD65930-7CF9-4BD0-AAF5-6BE25BA6417F}">
      <dgm:prSet/>
      <dgm:spPr/>
      <dgm:t>
        <a:bodyPr/>
        <a:lstStyle/>
        <a:p>
          <a:endParaRPr lang="nb-NO"/>
        </a:p>
      </dgm:t>
    </dgm:pt>
    <dgm:pt modelId="{1EA03B44-869C-4AB9-B42B-BB379452F400}">
      <dgm:prSet/>
      <dgm:spPr/>
      <dgm:t>
        <a:bodyPr/>
        <a:lstStyle/>
        <a:p>
          <a:r>
            <a:rPr lang="nb-NO"/>
            <a:t>Tema: Hakkebakkeskogen</a:t>
          </a:r>
        </a:p>
      </dgm:t>
    </dgm:pt>
    <dgm:pt modelId="{CABBE484-6E74-449C-A499-29C0BB1A0197}" type="parTrans" cxnId="{7F126FD0-0BF5-48B2-8D36-F1AB08AF7742}">
      <dgm:prSet/>
      <dgm:spPr/>
      <dgm:t>
        <a:bodyPr/>
        <a:lstStyle/>
        <a:p>
          <a:endParaRPr lang="nb-NO"/>
        </a:p>
      </dgm:t>
    </dgm:pt>
    <dgm:pt modelId="{DD190548-5236-460A-9430-513B04B39EA2}" type="sibTrans" cxnId="{7F126FD0-0BF5-48B2-8D36-F1AB08AF7742}">
      <dgm:prSet/>
      <dgm:spPr/>
      <dgm:t>
        <a:bodyPr/>
        <a:lstStyle/>
        <a:p>
          <a:endParaRPr lang="nb-NO"/>
        </a:p>
      </dgm:t>
    </dgm:pt>
    <dgm:pt modelId="{A5000CB8-AC02-4F02-A4BC-94DDB92280EC}">
      <dgm:prSet/>
      <dgm:spPr/>
      <dgm:t>
        <a:bodyPr/>
        <a:lstStyle/>
        <a:p>
          <a:r>
            <a:rPr lang="nb-NO"/>
            <a:t>Farsdag</a:t>
          </a:r>
        </a:p>
      </dgm:t>
    </dgm:pt>
    <dgm:pt modelId="{107A21F5-0731-4E90-A968-6EAF59CED7D1}" type="parTrans" cxnId="{7C49BEDD-21CE-43A6-82F8-90C67E9F4A9E}">
      <dgm:prSet/>
      <dgm:spPr/>
      <dgm:t>
        <a:bodyPr/>
        <a:lstStyle/>
        <a:p>
          <a:endParaRPr lang="nb-NO"/>
        </a:p>
      </dgm:t>
    </dgm:pt>
    <dgm:pt modelId="{3C87B4DC-2CE9-45B7-B9C7-4DC3301F08D8}" type="sibTrans" cxnId="{7C49BEDD-21CE-43A6-82F8-90C67E9F4A9E}">
      <dgm:prSet/>
      <dgm:spPr/>
      <dgm:t>
        <a:bodyPr/>
        <a:lstStyle/>
        <a:p>
          <a:endParaRPr lang="nb-NO"/>
        </a:p>
      </dgm:t>
    </dgm:pt>
    <dgm:pt modelId="{61E3D8EB-BE67-49A9-99C6-C82F31319EBF}">
      <dgm:prSet/>
      <dgm:spPr/>
      <dgm:t>
        <a:bodyPr/>
        <a:lstStyle/>
        <a:p>
          <a:r>
            <a:rPr lang="nb-NO" b="1"/>
            <a:t>November</a:t>
          </a:r>
          <a:endParaRPr lang="nb-NO"/>
        </a:p>
      </dgm:t>
    </dgm:pt>
    <dgm:pt modelId="{F6F377C6-2E93-461E-9DBA-8A9E808F2603}" type="parTrans" cxnId="{BBF920B1-1137-4EF1-8762-94D80143050D}">
      <dgm:prSet/>
      <dgm:spPr/>
      <dgm:t>
        <a:bodyPr/>
        <a:lstStyle/>
        <a:p>
          <a:endParaRPr lang="nb-NO"/>
        </a:p>
      </dgm:t>
    </dgm:pt>
    <dgm:pt modelId="{DF4FDD40-C321-448A-9C7D-CDCCE338E3B5}" type="sibTrans" cxnId="{BBF920B1-1137-4EF1-8762-94D80143050D}">
      <dgm:prSet/>
      <dgm:spPr/>
      <dgm:t>
        <a:bodyPr/>
        <a:lstStyle/>
        <a:p>
          <a:endParaRPr lang="nb-NO"/>
        </a:p>
      </dgm:t>
    </dgm:pt>
    <dgm:pt modelId="{02F0B7C7-F873-4FB0-B1C6-7646031CDFC3}">
      <dgm:prSet/>
      <dgm:spPr/>
      <dgm:t>
        <a:bodyPr/>
        <a:lstStyle/>
        <a:p>
          <a:r>
            <a:rPr lang="nb-NO"/>
            <a:t>Uke 46: Tilvenning</a:t>
          </a:r>
        </a:p>
      </dgm:t>
    </dgm:pt>
    <dgm:pt modelId="{5CF117C8-48C0-492D-B15D-7DC1BF30FE2D}" type="parTrans" cxnId="{1A9CED29-641E-4E52-9E85-6947250D2D81}">
      <dgm:prSet/>
      <dgm:spPr/>
      <dgm:t>
        <a:bodyPr/>
        <a:lstStyle/>
        <a:p>
          <a:endParaRPr lang="nb-NO"/>
        </a:p>
      </dgm:t>
    </dgm:pt>
    <dgm:pt modelId="{66DC1AB2-3133-46D3-98A8-F3A3F284021F}" type="sibTrans" cxnId="{1A9CED29-641E-4E52-9E85-6947250D2D81}">
      <dgm:prSet/>
      <dgm:spPr/>
      <dgm:t>
        <a:bodyPr/>
        <a:lstStyle/>
        <a:p>
          <a:endParaRPr lang="nb-NO"/>
        </a:p>
      </dgm:t>
    </dgm:pt>
    <dgm:pt modelId="{F4861950-EACC-4951-BECB-3B620B5B1AB4}">
      <dgm:prSet/>
      <dgm:spPr/>
      <dgm:t>
        <a:bodyPr/>
        <a:lstStyle/>
        <a:p>
          <a:r>
            <a:rPr lang="nb-NO"/>
            <a:t>Forberedelser til jul</a:t>
          </a:r>
        </a:p>
      </dgm:t>
    </dgm:pt>
    <dgm:pt modelId="{3C65F607-674A-4446-83BA-75F529DF65ED}" type="parTrans" cxnId="{5EF6D2D7-25A4-4CC8-B97E-F09C01D44DE6}">
      <dgm:prSet/>
      <dgm:spPr/>
      <dgm:t>
        <a:bodyPr/>
        <a:lstStyle/>
        <a:p>
          <a:endParaRPr lang="nb-NO"/>
        </a:p>
      </dgm:t>
    </dgm:pt>
    <dgm:pt modelId="{9C0F0998-8915-4969-A879-8BC14876380C}" type="sibTrans" cxnId="{5EF6D2D7-25A4-4CC8-B97E-F09C01D44DE6}">
      <dgm:prSet/>
      <dgm:spPr/>
      <dgm:t>
        <a:bodyPr/>
        <a:lstStyle/>
        <a:p>
          <a:endParaRPr lang="nb-NO"/>
        </a:p>
      </dgm:t>
    </dgm:pt>
    <dgm:pt modelId="{ED3682BA-6102-49EA-AD3A-AD486AB327A9}">
      <dgm:prSet/>
      <dgm:spPr/>
      <dgm:t>
        <a:bodyPr/>
        <a:lstStyle/>
        <a:p>
          <a:r>
            <a:rPr lang="nb-NO"/>
            <a:t>Julegaveprosjekt</a:t>
          </a:r>
        </a:p>
      </dgm:t>
    </dgm:pt>
    <dgm:pt modelId="{7F337825-527D-4A83-ACD2-EC2B0D75618E}" type="parTrans" cxnId="{B94B5DBE-60F0-4B92-A0EC-79157352DEA8}">
      <dgm:prSet/>
      <dgm:spPr/>
      <dgm:t>
        <a:bodyPr/>
        <a:lstStyle/>
        <a:p>
          <a:endParaRPr lang="nb-NO"/>
        </a:p>
      </dgm:t>
    </dgm:pt>
    <dgm:pt modelId="{798ED04E-7965-4E71-85DF-B69B9AEB9295}" type="sibTrans" cxnId="{B94B5DBE-60F0-4B92-A0EC-79157352DEA8}">
      <dgm:prSet/>
      <dgm:spPr/>
      <dgm:t>
        <a:bodyPr/>
        <a:lstStyle/>
        <a:p>
          <a:endParaRPr lang="nb-NO"/>
        </a:p>
      </dgm:t>
    </dgm:pt>
    <dgm:pt modelId="{199EEF05-5091-490D-ABDF-DD9210D7FF1D}">
      <dgm:prSet/>
      <dgm:spPr/>
      <dgm:t>
        <a:bodyPr/>
        <a:lstStyle/>
        <a:p>
          <a:r>
            <a:rPr lang="nb-NO" b="1"/>
            <a:t>Desember</a:t>
          </a:r>
          <a:endParaRPr lang="nb-NO"/>
        </a:p>
      </dgm:t>
    </dgm:pt>
    <dgm:pt modelId="{25E4BBF4-605A-486C-A082-7A3C75D2860F}" type="parTrans" cxnId="{488A2FBE-632C-4C3C-95C2-78FC6BA7F9BD}">
      <dgm:prSet/>
      <dgm:spPr/>
      <dgm:t>
        <a:bodyPr/>
        <a:lstStyle/>
        <a:p>
          <a:endParaRPr lang="nb-NO"/>
        </a:p>
      </dgm:t>
    </dgm:pt>
    <dgm:pt modelId="{E6C56903-DFA7-4F84-B554-D5DA5D9E3445}" type="sibTrans" cxnId="{488A2FBE-632C-4C3C-95C2-78FC6BA7F9BD}">
      <dgm:prSet/>
      <dgm:spPr/>
      <dgm:t>
        <a:bodyPr/>
        <a:lstStyle/>
        <a:p>
          <a:endParaRPr lang="nb-NO"/>
        </a:p>
      </dgm:t>
    </dgm:pt>
    <dgm:pt modelId="{0A640491-CB34-4744-BBF7-211BEDE92038}">
      <dgm:prSet/>
      <dgm:spPr/>
      <dgm:t>
        <a:bodyPr/>
        <a:lstStyle/>
        <a:p>
          <a:r>
            <a:rPr lang="nb-NO"/>
            <a:t>Tema: Hakkebakkeskogen</a:t>
          </a:r>
        </a:p>
      </dgm:t>
    </dgm:pt>
    <dgm:pt modelId="{C6F8884C-F82A-4BC3-8815-D18B44F55938}" type="parTrans" cxnId="{EF8919C6-A8FE-46F4-9D7B-2D4F30AE4294}">
      <dgm:prSet/>
      <dgm:spPr/>
      <dgm:t>
        <a:bodyPr/>
        <a:lstStyle/>
        <a:p>
          <a:endParaRPr lang="nb-NO"/>
        </a:p>
      </dgm:t>
    </dgm:pt>
    <dgm:pt modelId="{26A0C200-1D11-4A82-9928-5E54F24EF6EF}" type="sibTrans" cxnId="{EF8919C6-A8FE-46F4-9D7B-2D4F30AE4294}">
      <dgm:prSet/>
      <dgm:spPr/>
      <dgm:t>
        <a:bodyPr/>
        <a:lstStyle/>
        <a:p>
          <a:endParaRPr lang="nb-NO"/>
        </a:p>
      </dgm:t>
    </dgm:pt>
    <dgm:pt modelId="{F6FA4C19-5FBE-402E-BD04-3B901ED19DE3}">
      <dgm:prSet/>
      <dgm:spPr/>
      <dgm:t>
        <a:bodyPr/>
        <a:lstStyle/>
        <a:p>
          <a:r>
            <a:rPr lang="nb-NO"/>
            <a:t>Lucia</a:t>
          </a:r>
        </a:p>
      </dgm:t>
    </dgm:pt>
    <dgm:pt modelId="{C2C752CC-44D6-49BF-A490-F0EE21A0AF5E}" type="parTrans" cxnId="{BC72C3A2-4122-4B8B-8C1D-C5A0D9C54D57}">
      <dgm:prSet/>
      <dgm:spPr/>
      <dgm:t>
        <a:bodyPr/>
        <a:lstStyle/>
        <a:p>
          <a:endParaRPr lang="nb-NO"/>
        </a:p>
      </dgm:t>
    </dgm:pt>
    <dgm:pt modelId="{6E239237-792F-46AD-ABCA-270B145F710E}" type="sibTrans" cxnId="{BC72C3A2-4122-4B8B-8C1D-C5A0D9C54D57}">
      <dgm:prSet/>
      <dgm:spPr/>
      <dgm:t>
        <a:bodyPr/>
        <a:lstStyle/>
        <a:p>
          <a:endParaRPr lang="nb-NO"/>
        </a:p>
      </dgm:t>
    </dgm:pt>
    <dgm:pt modelId="{3C20932C-ADAC-4AD5-849D-2FCCB9AAE45B}">
      <dgm:prSet/>
      <dgm:spPr/>
      <dgm:t>
        <a:bodyPr/>
        <a:lstStyle/>
        <a:p>
          <a:r>
            <a:rPr lang="nb-NO"/>
            <a:t>Nissefest</a:t>
          </a:r>
        </a:p>
      </dgm:t>
    </dgm:pt>
    <dgm:pt modelId="{1A8880B4-178B-4CF6-89A4-4036CB2EC9AF}" type="parTrans" cxnId="{F26DB30C-39C1-4C2B-9DAB-86F5A913F9CD}">
      <dgm:prSet/>
      <dgm:spPr/>
      <dgm:t>
        <a:bodyPr/>
        <a:lstStyle/>
        <a:p>
          <a:endParaRPr lang="nb-NO"/>
        </a:p>
      </dgm:t>
    </dgm:pt>
    <dgm:pt modelId="{2601D77B-FA34-4121-92B7-28AD831A6D1D}" type="sibTrans" cxnId="{F26DB30C-39C1-4C2B-9DAB-86F5A913F9CD}">
      <dgm:prSet/>
      <dgm:spPr/>
      <dgm:t>
        <a:bodyPr/>
        <a:lstStyle/>
        <a:p>
          <a:endParaRPr lang="nb-NO"/>
        </a:p>
      </dgm:t>
    </dgm:pt>
    <dgm:pt modelId="{07802C22-7963-494B-BF3D-7D558DD1CCBE}">
      <dgm:prSet/>
      <dgm:spPr/>
      <dgm:t>
        <a:bodyPr/>
        <a:lstStyle/>
        <a:p>
          <a:r>
            <a:rPr lang="nb-NO"/>
            <a:t>Julebord</a:t>
          </a:r>
        </a:p>
      </dgm:t>
    </dgm:pt>
    <dgm:pt modelId="{C99CC237-399C-4242-B3EB-399FCF525E41}" type="parTrans" cxnId="{248191D5-04B4-4426-B875-0C8889F3E0DF}">
      <dgm:prSet/>
      <dgm:spPr/>
      <dgm:t>
        <a:bodyPr/>
        <a:lstStyle/>
        <a:p>
          <a:endParaRPr lang="nb-NO"/>
        </a:p>
      </dgm:t>
    </dgm:pt>
    <dgm:pt modelId="{C84B15D9-C3F9-4F55-8908-49BADD94A592}" type="sibTrans" cxnId="{248191D5-04B4-4426-B875-0C8889F3E0DF}">
      <dgm:prSet/>
      <dgm:spPr/>
      <dgm:t>
        <a:bodyPr/>
        <a:lstStyle/>
        <a:p>
          <a:endParaRPr lang="nb-NO"/>
        </a:p>
      </dgm:t>
    </dgm:pt>
    <dgm:pt modelId="{D49C168F-B49E-4136-AD2A-EDDE68D8F8BD}">
      <dgm:prSet/>
      <dgm:spPr/>
      <dgm:t>
        <a:bodyPr/>
        <a:lstStyle/>
        <a:p>
          <a:r>
            <a:rPr lang="nb-NO" b="1"/>
            <a:t>Januar</a:t>
          </a:r>
          <a:endParaRPr lang="nb-NO"/>
        </a:p>
      </dgm:t>
    </dgm:pt>
    <dgm:pt modelId="{0A54574D-CFF5-46E3-9C3D-396321EF098E}" type="parTrans" cxnId="{7D804A3C-7480-4BD5-BDE7-ECA8966BEE73}">
      <dgm:prSet/>
      <dgm:spPr/>
      <dgm:t>
        <a:bodyPr/>
        <a:lstStyle/>
        <a:p>
          <a:endParaRPr lang="nb-NO"/>
        </a:p>
      </dgm:t>
    </dgm:pt>
    <dgm:pt modelId="{C5D27AB7-9D0B-4F6D-A02B-162CC4464F26}" type="sibTrans" cxnId="{7D804A3C-7480-4BD5-BDE7-ECA8966BEE73}">
      <dgm:prSet/>
      <dgm:spPr/>
      <dgm:t>
        <a:bodyPr/>
        <a:lstStyle/>
        <a:p>
          <a:endParaRPr lang="nb-NO"/>
        </a:p>
      </dgm:t>
    </dgm:pt>
    <dgm:pt modelId="{77C76703-607A-4E83-B819-A498A2D486F7}">
      <dgm:prSet/>
      <dgm:spPr/>
      <dgm:t>
        <a:bodyPr/>
        <a:lstStyle/>
        <a:p>
          <a:r>
            <a:rPr lang="nb-NO"/>
            <a:t>Tema: Hakkebakkeskogen</a:t>
          </a:r>
        </a:p>
      </dgm:t>
    </dgm:pt>
    <dgm:pt modelId="{AE1B51B3-F882-474A-A82D-CF8FACA79A45}" type="parTrans" cxnId="{97FB8406-9EE4-45B0-87FD-570EAF10C15E}">
      <dgm:prSet/>
      <dgm:spPr/>
      <dgm:t>
        <a:bodyPr/>
        <a:lstStyle/>
        <a:p>
          <a:endParaRPr lang="nb-NO"/>
        </a:p>
      </dgm:t>
    </dgm:pt>
    <dgm:pt modelId="{CD55EBAF-2EB6-45A2-95DE-FD9867C9B961}" type="sibTrans" cxnId="{97FB8406-9EE4-45B0-87FD-570EAF10C15E}">
      <dgm:prSet/>
      <dgm:spPr/>
      <dgm:t>
        <a:bodyPr/>
        <a:lstStyle/>
        <a:p>
          <a:endParaRPr lang="nb-NO"/>
        </a:p>
      </dgm:t>
    </dgm:pt>
    <dgm:pt modelId="{9FF20942-5D2E-4D4D-80CA-3943785F317E}">
      <dgm:prSet/>
      <dgm:spPr/>
      <dgm:t>
        <a:bodyPr/>
        <a:lstStyle/>
        <a:p>
          <a:r>
            <a:rPr lang="nb-NO"/>
            <a:t>Samisk kultur</a:t>
          </a:r>
        </a:p>
      </dgm:t>
    </dgm:pt>
    <dgm:pt modelId="{58E5E81B-4137-41CB-A467-C06BD8BF8726}" type="parTrans" cxnId="{85A5FBA3-F492-4A33-BC7D-7B08B0840DAE}">
      <dgm:prSet/>
      <dgm:spPr/>
      <dgm:t>
        <a:bodyPr/>
        <a:lstStyle/>
        <a:p>
          <a:endParaRPr lang="nb-NO"/>
        </a:p>
      </dgm:t>
    </dgm:pt>
    <dgm:pt modelId="{0BE2BF3B-337E-490B-82D8-2C7C35F6A930}" type="sibTrans" cxnId="{85A5FBA3-F492-4A33-BC7D-7B08B0840DAE}">
      <dgm:prSet/>
      <dgm:spPr/>
      <dgm:t>
        <a:bodyPr/>
        <a:lstStyle/>
        <a:p>
          <a:endParaRPr lang="nb-NO"/>
        </a:p>
      </dgm:t>
    </dgm:pt>
    <dgm:pt modelId="{862E40A4-5CF1-4B49-B880-4292A4C56824}">
      <dgm:prSet/>
      <dgm:spPr/>
      <dgm:t>
        <a:bodyPr/>
        <a:lstStyle/>
        <a:p>
          <a:r>
            <a:rPr lang="nb-NO"/>
            <a:t>Solfest</a:t>
          </a:r>
        </a:p>
      </dgm:t>
    </dgm:pt>
    <dgm:pt modelId="{C9977957-D28E-47AE-9ECC-AC889BBBA9DC}" type="parTrans" cxnId="{8D049A17-3AED-4A0E-BB56-5BCB1D3BB957}">
      <dgm:prSet/>
      <dgm:spPr/>
      <dgm:t>
        <a:bodyPr/>
        <a:lstStyle/>
        <a:p>
          <a:endParaRPr lang="nb-NO"/>
        </a:p>
      </dgm:t>
    </dgm:pt>
    <dgm:pt modelId="{7E48AABD-EF68-4964-AEAB-6F21461891A2}" type="sibTrans" cxnId="{8D049A17-3AED-4A0E-BB56-5BCB1D3BB957}">
      <dgm:prSet/>
      <dgm:spPr/>
      <dgm:t>
        <a:bodyPr/>
        <a:lstStyle/>
        <a:p>
          <a:endParaRPr lang="nb-NO"/>
        </a:p>
      </dgm:t>
    </dgm:pt>
    <dgm:pt modelId="{25427036-D8BC-4C36-94C2-DA32FFE509FA}">
      <dgm:prSet/>
      <dgm:spPr/>
      <dgm:t>
        <a:bodyPr/>
        <a:lstStyle/>
        <a:p>
          <a:r>
            <a:rPr lang="nb-NO"/>
            <a:t>Tilvenning</a:t>
          </a:r>
        </a:p>
      </dgm:t>
    </dgm:pt>
    <dgm:pt modelId="{FB381A03-68E4-424E-8747-CED29A98632C}" type="parTrans" cxnId="{159D47D6-5CEA-4D55-BCC3-20ABCE656BF8}">
      <dgm:prSet/>
      <dgm:spPr/>
      <dgm:t>
        <a:bodyPr/>
        <a:lstStyle/>
        <a:p>
          <a:endParaRPr lang="nb-NO"/>
        </a:p>
      </dgm:t>
    </dgm:pt>
    <dgm:pt modelId="{70D32976-04C9-402B-A87F-71BE1C9E1773}" type="sibTrans" cxnId="{159D47D6-5CEA-4D55-BCC3-20ABCE656BF8}">
      <dgm:prSet/>
      <dgm:spPr/>
      <dgm:t>
        <a:bodyPr/>
        <a:lstStyle/>
        <a:p>
          <a:endParaRPr lang="nb-NO"/>
        </a:p>
      </dgm:t>
    </dgm:pt>
    <dgm:pt modelId="{945A5DF6-174D-4BD7-8F77-F2C821BE4327}">
      <dgm:prSet/>
      <dgm:spPr/>
      <dgm:t>
        <a:bodyPr/>
        <a:lstStyle/>
        <a:p>
          <a:r>
            <a:rPr lang="nb-NO" b="1"/>
            <a:t>Februar</a:t>
          </a:r>
          <a:endParaRPr lang="nb-NO"/>
        </a:p>
      </dgm:t>
    </dgm:pt>
    <dgm:pt modelId="{29061B50-46A0-42B8-B6A7-6A4D8C9AAAA8}" type="parTrans" cxnId="{C96316B1-7864-4848-98E7-0702CEBB8A3E}">
      <dgm:prSet/>
      <dgm:spPr/>
      <dgm:t>
        <a:bodyPr/>
        <a:lstStyle/>
        <a:p>
          <a:endParaRPr lang="nb-NO"/>
        </a:p>
      </dgm:t>
    </dgm:pt>
    <dgm:pt modelId="{25C2DA49-C018-430F-8C7E-26512D9F5E66}" type="sibTrans" cxnId="{C96316B1-7864-4848-98E7-0702CEBB8A3E}">
      <dgm:prSet/>
      <dgm:spPr/>
      <dgm:t>
        <a:bodyPr/>
        <a:lstStyle/>
        <a:p>
          <a:endParaRPr lang="nb-NO"/>
        </a:p>
      </dgm:t>
    </dgm:pt>
    <dgm:pt modelId="{A8CDBDEE-F383-4A8D-B5EA-95F1B9154481}">
      <dgm:prSet/>
      <dgm:spPr/>
      <dgm:t>
        <a:bodyPr/>
        <a:lstStyle/>
        <a:p>
          <a:r>
            <a:rPr lang="nb-NO"/>
            <a:t>Tema: Hakkebakkeskogen</a:t>
          </a:r>
        </a:p>
      </dgm:t>
    </dgm:pt>
    <dgm:pt modelId="{87E7055E-8538-4AE8-A86E-D5F3CFCBDDEF}" type="parTrans" cxnId="{53F357CC-FA39-4D5E-924C-BAAA4A9706A1}">
      <dgm:prSet/>
      <dgm:spPr/>
      <dgm:t>
        <a:bodyPr/>
        <a:lstStyle/>
        <a:p>
          <a:endParaRPr lang="nb-NO"/>
        </a:p>
      </dgm:t>
    </dgm:pt>
    <dgm:pt modelId="{4947BB04-6125-4FD7-AF69-3BD0773A9BDC}" type="sibTrans" cxnId="{53F357CC-FA39-4D5E-924C-BAAA4A9706A1}">
      <dgm:prSet/>
      <dgm:spPr/>
      <dgm:t>
        <a:bodyPr/>
        <a:lstStyle/>
        <a:p>
          <a:endParaRPr lang="nb-NO"/>
        </a:p>
      </dgm:t>
    </dgm:pt>
    <dgm:pt modelId="{CD13799C-9792-4A3A-A574-4D167B68FC39}">
      <dgm:prSet/>
      <dgm:spPr/>
      <dgm:t>
        <a:bodyPr/>
        <a:lstStyle/>
        <a:p>
          <a:r>
            <a:rPr lang="nb-NO"/>
            <a:t>Samisk kultur</a:t>
          </a:r>
        </a:p>
      </dgm:t>
    </dgm:pt>
    <dgm:pt modelId="{1DD5E5CA-3E5B-4721-A235-CF4547B84F53}" type="parTrans" cxnId="{A905A487-5C82-40FB-8669-F04BF31885C4}">
      <dgm:prSet/>
      <dgm:spPr/>
      <dgm:t>
        <a:bodyPr/>
        <a:lstStyle/>
        <a:p>
          <a:endParaRPr lang="nb-NO"/>
        </a:p>
      </dgm:t>
    </dgm:pt>
    <dgm:pt modelId="{0FF6CF6B-6760-474C-BF3E-64563DF174B1}" type="sibTrans" cxnId="{A905A487-5C82-40FB-8669-F04BF31885C4}">
      <dgm:prSet/>
      <dgm:spPr/>
      <dgm:t>
        <a:bodyPr/>
        <a:lstStyle/>
        <a:p>
          <a:endParaRPr lang="nb-NO"/>
        </a:p>
      </dgm:t>
    </dgm:pt>
    <dgm:pt modelId="{6039EE9C-B625-4D45-87FE-E877DA2FC504}">
      <dgm:prSet/>
      <dgm:spPr/>
      <dgm:t>
        <a:bodyPr/>
        <a:lstStyle/>
        <a:p>
          <a:r>
            <a:rPr lang="nb-NO"/>
            <a:t>Morsdag</a:t>
          </a:r>
        </a:p>
      </dgm:t>
    </dgm:pt>
    <dgm:pt modelId="{C7A581E9-2AE7-4F1B-B539-C0E78E7EB0EF}" type="parTrans" cxnId="{AD491661-F9D3-4AE4-8268-71D0CA7DF678}">
      <dgm:prSet/>
      <dgm:spPr/>
      <dgm:t>
        <a:bodyPr/>
        <a:lstStyle/>
        <a:p>
          <a:endParaRPr lang="nb-NO"/>
        </a:p>
      </dgm:t>
    </dgm:pt>
    <dgm:pt modelId="{37CC4B7B-0EF4-41D3-B54B-0A2510FE2768}" type="sibTrans" cxnId="{AD491661-F9D3-4AE4-8268-71D0CA7DF678}">
      <dgm:prSet/>
      <dgm:spPr/>
      <dgm:t>
        <a:bodyPr/>
        <a:lstStyle/>
        <a:p>
          <a:endParaRPr lang="nb-NO"/>
        </a:p>
      </dgm:t>
    </dgm:pt>
    <dgm:pt modelId="{724BA408-1FD7-4085-8ABE-F29E16EBF690}">
      <dgm:prSet/>
      <dgm:spPr/>
      <dgm:t>
        <a:bodyPr/>
        <a:lstStyle/>
        <a:p>
          <a:r>
            <a:rPr lang="nb-NO"/>
            <a:t>Karneval</a:t>
          </a:r>
        </a:p>
      </dgm:t>
    </dgm:pt>
    <dgm:pt modelId="{F3D9F6B4-090D-4651-9E82-285322F38682}" type="parTrans" cxnId="{5D32AF2C-EB30-4CFE-9266-872C0D0BBF4C}">
      <dgm:prSet/>
      <dgm:spPr/>
      <dgm:t>
        <a:bodyPr/>
        <a:lstStyle/>
        <a:p>
          <a:endParaRPr lang="nb-NO"/>
        </a:p>
      </dgm:t>
    </dgm:pt>
    <dgm:pt modelId="{DAD27E0A-5786-4160-93FB-121B50CC2CC9}" type="sibTrans" cxnId="{5D32AF2C-EB30-4CFE-9266-872C0D0BBF4C}">
      <dgm:prSet/>
      <dgm:spPr/>
      <dgm:t>
        <a:bodyPr/>
        <a:lstStyle/>
        <a:p>
          <a:endParaRPr lang="nb-NO"/>
        </a:p>
      </dgm:t>
    </dgm:pt>
    <dgm:pt modelId="{06EE01ED-812C-4AF7-B286-3EED20B7775E}">
      <dgm:prSet/>
      <dgm:spPr/>
      <dgm:t>
        <a:bodyPr/>
        <a:lstStyle/>
        <a:p>
          <a:r>
            <a:rPr lang="nb-NO" b="1"/>
            <a:t>Mars</a:t>
          </a:r>
          <a:endParaRPr lang="nb-NO"/>
        </a:p>
      </dgm:t>
    </dgm:pt>
    <dgm:pt modelId="{E8C1A982-460F-462B-9AE9-2309CD9EB278}" type="parTrans" cxnId="{F33B29A1-044C-49DF-B20B-7A3D0ADEC538}">
      <dgm:prSet/>
      <dgm:spPr/>
      <dgm:t>
        <a:bodyPr/>
        <a:lstStyle/>
        <a:p>
          <a:endParaRPr lang="nb-NO"/>
        </a:p>
      </dgm:t>
    </dgm:pt>
    <dgm:pt modelId="{36EA65D4-7280-4CE8-AD8A-22139B4ECF2A}" type="sibTrans" cxnId="{F33B29A1-044C-49DF-B20B-7A3D0ADEC538}">
      <dgm:prSet/>
      <dgm:spPr/>
      <dgm:t>
        <a:bodyPr/>
        <a:lstStyle/>
        <a:p>
          <a:endParaRPr lang="nb-NO"/>
        </a:p>
      </dgm:t>
    </dgm:pt>
    <dgm:pt modelId="{22B8DAFC-8155-4CA8-9348-C873025C5034}">
      <dgm:prSet/>
      <dgm:spPr/>
      <dgm:t>
        <a:bodyPr/>
        <a:lstStyle/>
        <a:p>
          <a:r>
            <a:rPr lang="nb-NO"/>
            <a:t>Tema: Hakkebakkeskogen</a:t>
          </a:r>
        </a:p>
      </dgm:t>
    </dgm:pt>
    <dgm:pt modelId="{B8DB2588-E9D5-4C9D-AE70-936D67B95C5A}" type="parTrans" cxnId="{E56E81C1-4F0B-403A-8BF3-D2AE8E0A15D7}">
      <dgm:prSet/>
      <dgm:spPr/>
      <dgm:t>
        <a:bodyPr/>
        <a:lstStyle/>
        <a:p>
          <a:endParaRPr lang="nb-NO"/>
        </a:p>
      </dgm:t>
    </dgm:pt>
    <dgm:pt modelId="{B7DAAE56-D153-487C-B5A8-610F2445DB39}" type="sibTrans" cxnId="{E56E81C1-4F0B-403A-8BF3-D2AE8E0A15D7}">
      <dgm:prSet/>
      <dgm:spPr/>
      <dgm:t>
        <a:bodyPr/>
        <a:lstStyle/>
        <a:p>
          <a:endParaRPr lang="nb-NO"/>
        </a:p>
      </dgm:t>
    </dgm:pt>
    <dgm:pt modelId="{36A4EA27-C84F-4F74-86E2-27C341A02B18}">
      <dgm:prSet/>
      <dgm:spPr/>
      <dgm:t>
        <a:bodyPr/>
        <a:lstStyle/>
        <a:p>
          <a:r>
            <a:rPr lang="nb-NO"/>
            <a:t>Lofotfiske</a:t>
          </a:r>
        </a:p>
      </dgm:t>
    </dgm:pt>
    <dgm:pt modelId="{F7400128-121A-4114-B6D1-B4DFA76EC13D}" type="parTrans" cxnId="{213D92E3-40F4-4ABB-8D0D-CC96E93F06DF}">
      <dgm:prSet/>
      <dgm:spPr/>
      <dgm:t>
        <a:bodyPr/>
        <a:lstStyle/>
        <a:p>
          <a:endParaRPr lang="nb-NO"/>
        </a:p>
      </dgm:t>
    </dgm:pt>
    <dgm:pt modelId="{A80BFDF8-8FE6-4444-8B5D-846F2758BA7A}" type="sibTrans" cxnId="{213D92E3-40F4-4ABB-8D0D-CC96E93F06DF}">
      <dgm:prSet/>
      <dgm:spPr/>
      <dgm:t>
        <a:bodyPr/>
        <a:lstStyle/>
        <a:p>
          <a:endParaRPr lang="nb-NO"/>
        </a:p>
      </dgm:t>
    </dgm:pt>
    <dgm:pt modelId="{D8756952-D06E-45D8-B0BD-B0EBC84CE2BD}">
      <dgm:prSet/>
      <dgm:spPr/>
      <dgm:t>
        <a:bodyPr/>
        <a:lstStyle/>
        <a:p>
          <a:r>
            <a:rPr lang="nb-NO"/>
            <a:t>Barnehagedagen</a:t>
          </a:r>
        </a:p>
      </dgm:t>
    </dgm:pt>
    <dgm:pt modelId="{B96CCE65-50FF-4971-A43E-01D0558CF340}" type="parTrans" cxnId="{3E6233F1-B5C9-44C2-8D68-26513F788830}">
      <dgm:prSet/>
      <dgm:spPr/>
      <dgm:t>
        <a:bodyPr/>
        <a:lstStyle/>
        <a:p>
          <a:endParaRPr lang="nb-NO"/>
        </a:p>
      </dgm:t>
    </dgm:pt>
    <dgm:pt modelId="{E7F69A2A-D824-4072-8E05-88ED9B55F4D7}" type="sibTrans" cxnId="{3E6233F1-B5C9-44C2-8D68-26513F788830}">
      <dgm:prSet/>
      <dgm:spPr/>
      <dgm:t>
        <a:bodyPr/>
        <a:lstStyle/>
        <a:p>
          <a:endParaRPr lang="nb-NO"/>
        </a:p>
      </dgm:t>
    </dgm:pt>
    <dgm:pt modelId="{0D1225DC-A175-4416-ADB6-A20EC1F7459E}">
      <dgm:prSet/>
      <dgm:spPr/>
      <dgm:t>
        <a:bodyPr/>
        <a:lstStyle/>
        <a:p>
          <a:r>
            <a:rPr lang="nb-NO" b="1"/>
            <a:t>April</a:t>
          </a:r>
          <a:endParaRPr lang="nb-NO"/>
        </a:p>
      </dgm:t>
    </dgm:pt>
    <dgm:pt modelId="{975BD81E-EE5C-4327-9E8A-F2B80C7E868B}" type="parTrans" cxnId="{26D909F8-F877-4894-B11E-2B3010BD6910}">
      <dgm:prSet/>
      <dgm:spPr/>
      <dgm:t>
        <a:bodyPr/>
        <a:lstStyle/>
        <a:p>
          <a:endParaRPr lang="nb-NO"/>
        </a:p>
      </dgm:t>
    </dgm:pt>
    <dgm:pt modelId="{FEEE6E06-A4C5-4C5B-BDF3-5DE62D9EBB4D}" type="sibTrans" cxnId="{26D909F8-F877-4894-B11E-2B3010BD6910}">
      <dgm:prSet/>
      <dgm:spPr/>
      <dgm:t>
        <a:bodyPr/>
        <a:lstStyle/>
        <a:p>
          <a:endParaRPr lang="nb-NO"/>
        </a:p>
      </dgm:t>
    </dgm:pt>
    <dgm:pt modelId="{4FA77B1D-7A95-4317-A42E-7BA407D003B4}">
      <dgm:prSet/>
      <dgm:spPr/>
      <dgm:t>
        <a:bodyPr/>
        <a:lstStyle/>
        <a:p>
          <a:r>
            <a:rPr lang="nb-NO"/>
            <a:t>Tema: Hakkebakkeskogen</a:t>
          </a:r>
        </a:p>
      </dgm:t>
    </dgm:pt>
    <dgm:pt modelId="{EC4A282E-FF83-408C-8FBE-93F5BA2672A5}" type="parTrans" cxnId="{A74C442F-A8E6-42D9-AB4D-6008F9708228}">
      <dgm:prSet/>
      <dgm:spPr/>
      <dgm:t>
        <a:bodyPr/>
        <a:lstStyle/>
        <a:p>
          <a:endParaRPr lang="nb-NO"/>
        </a:p>
      </dgm:t>
    </dgm:pt>
    <dgm:pt modelId="{D98E9557-B20D-441D-B5FE-57A7BADF2A1E}" type="sibTrans" cxnId="{A74C442F-A8E6-42D9-AB4D-6008F9708228}">
      <dgm:prSet/>
      <dgm:spPr/>
      <dgm:t>
        <a:bodyPr/>
        <a:lstStyle/>
        <a:p>
          <a:endParaRPr lang="nb-NO"/>
        </a:p>
      </dgm:t>
    </dgm:pt>
    <dgm:pt modelId="{C13ECAB0-1DBD-4E93-929D-5CFF3C655410}">
      <dgm:prSet/>
      <dgm:spPr/>
      <dgm:t>
        <a:bodyPr/>
        <a:lstStyle/>
        <a:p>
          <a:r>
            <a:rPr lang="nb-NO"/>
            <a:t>Påske</a:t>
          </a:r>
        </a:p>
      </dgm:t>
    </dgm:pt>
    <dgm:pt modelId="{4F846F96-922D-49A4-8188-852069555D54}" type="parTrans" cxnId="{F96143CF-5C36-4BE6-ACB1-9A021892AFEB}">
      <dgm:prSet/>
      <dgm:spPr/>
      <dgm:t>
        <a:bodyPr/>
        <a:lstStyle/>
        <a:p>
          <a:endParaRPr lang="nb-NO"/>
        </a:p>
      </dgm:t>
    </dgm:pt>
    <dgm:pt modelId="{D8794A29-3685-443A-818B-D1DDA1727443}" type="sibTrans" cxnId="{F96143CF-5C36-4BE6-ACB1-9A021892AFEB}">
      <dgm:prSet/>
      <dgm:spPr/>
      <dgm:t>
        <a:bodyPr/>
        <a:lstStyle/>
        <a:p>
          <a:endParaRPr lang="nb-NO"/>
        </a:p>
      </dgm:t>
    </dgm:pt>
    <dgm:pt modelId="{02DAD622-D060-431E-A75A-F1A5B43CACE6}">
      <dgm:prSet/>
      <dgm:spPr/>
      <dgm:t>
        <a:bodyPr/>
        <a:lstStyle/>
        <a:p>
          <a:r>
            <a:rPr lang="nb-NO"/>
            <a:t>Foreldresamtaler</a:t>
          </a:r>
        </a:p>
      </dgm:t>
    </dgm:pt>
    <dgm:pt modelId="{490C981C-495C-4CF7-B1C9-4E4178D17502}" type="parTrans" cxnId="{4816B937-6960-4CCE-81BC-88B38C6D8818}">
      <dgm:prSet/>
      <dgm:spPr/>
      <dgm:t>
        <a:bodyPr/>
        <a:lstStyle/>
        <a:p>
          <a:endParaRPr lang="nb-NO"/>
        </a:p>
      </dgm:t>
    </dgm:pt>
    <dgm:pt modelId="{4521D34B-1D7B-45DF-84E6-56B9299C91D9}" type="sibTrans" cxnId="{4816B937-6960-4CCE-81BC-88B38C6D8818}">
      <dgm:prSet/>
      <dgm:spPr/>
      <dgm:t>
        <a:bodyPr/>
        <a:lstStyle/>
        <a:p>
          <a:endParaRPr lang="nb-NO"/>
        </a:p>
      </dgm:t>
    </dgm:pt>
    <dgm:pt modelId="{71261B8B-018B-40E2-B52B-921F79A23F6D}">
      <dgm:prSet/>
      <dgm:spPr/>
      <dgm:t>
        <a:bodyPr/>
        <a:lstStyle/>
        <a:p>
          <a:r>
            <a:rPr lang="nb-NO" b="1"/>
            <a:t>Mai</a:t>
          </a:r>
          <a:endParaRPr lang="nb-NO"/>
        </a:p>
      </dgm:t>
    </dgm:pt>
    <dgm:pt modelId="{BC36A72B-5556-42EF-9A25-8626D40B6E7B}" type="parTrans" cxnId="{67C0AC79-7401-4857-8B15-4D50793A0706}">
      <dgm:prSet/>
      <dgm:spPr/>
      <dgm:t>
        <a:bodyPr/>
        <a:lstStyle/>
        <a:p>
          <a:endParaRPr lang="nb-NO"/>
        </a:p>
      </dgm:t>
    </dgm:pt>
    <dgm:pt modelId="{A6B3D8BB-38B5-44F7-8B18-BF0211DCB224}" type="sibTrans" cxnId="{67C0AC79-7401-4857-8B15-4D50793A0706}">
      <dgm:prSet/>
      <dgm:spPr/>
      <dgm:t>
        <a:bodyPr/>
        <a:lstStyle/>
        <a:p>
          <a:endParaRPr lang="nb-NO"/>
        </a:p>
      </dgm:t>
    </dgm:pt>
    <dgm:pt modelId="{14140B89-258D-4AD7-8586-6F44EBA49458}">
      <dgm:prSet/>
      <dgm:spPr/>
      <dgm:t>
        <a:bodyPr/>
        <a:lstStyle/>
        <a:p>
          <a:r>
            <a:rPr lang="nb-NO"/>
            <a:t>Tema: Hakkebakkeskogen</a:t>
          </a:r>
        </a:p>
      </dgm:t>
    </dgm:pt>
    <dgm:pt modelId="{0AD77680-C5D7-4356-ADFB-706EE54FBA6C}" type="parTrans" cxnId="{3080334D-DC37-4F71-B5C0-D102F3C5B4AE}">
      <dgm:prSet/>
      <dgm:spPr/>
      <dgm:t>
        <a:bodyPr/>
        <a:lstStyle/>
        <a:p>
          <a:endParaRPr lang="nb-NO"/>
        </a:p>
      </dgm:t>
    </dgm:pt>
    <dgm:pt modelId="{B64346D1-B852-4093-AA99-BEC68E14FFA4}" type="sibTrans" cxnId="{3080334D-DC37-4F71-B5C0-D102F3C5B4AE}">
      <dgm:prSet/>
      <dgm:spPr/>
      <dgm:t>
        <a:bodyPr/>
        <a:lstStyle/>
        <a:p>
          <a:endParaRPr lang="nb-NO"/>
        </a:p>
      </dgm:t>
    </dgm:pt>
    <dgm:pt modelId="{CAC752C7-BDAF-41AF-9837-7BA361F1FD6F}">
      <dgm:prSet/>
      <dgm:spPr/>
      <dgm:t>
        <a:bodyPr/>
        <a:lstStyle/>
        <a:p>
          <a:r>
            <a:rPr lang="nb-NO"/>
            <a:t>17 mai-feiring</a:t>
          </a:r>
        </a:p>
      </dgm:t>
    </dgm:pt>
    <dgm:pt modelId="{EEA308FA-5C59-48DC-87CC-A32F1AA0F2DF}" type="parTrans" cxnId="{83452332-E094-459A-B1DF-9AE95C374E86}">
      <dgm:prSet/>
      <dgm:spPr/>
      <dgm:t>
        <a:bodyPr/>
        <a:lstStyle/>
        <a:p>
          <a:endParaRPr lang="nb-NO"/>
        </a:p>
      </dgm:t>
    </dgm:pt>
    <dgm:pt modelId="{81F1614F-E230-4598-8BE2-0275C9EF91A6}" type="sibTrans" cxnId="{83452332-E094-459A-B1DF-9AE95C374E86}">
      <dgm:prSet/>
      <dgm:spPr/>
      <dgm:t>
        <a:bodyPr/>
        <a:lstStyle/>
        <a:p>
          <a:endParaRPr lang="nb-NO"/>
        </a:p>
      </dgm:t>
    </dgm:pt>
    <dgm:pt modelId="{941A87D2-D36E-4773-A627-DE6F3808AF62}">
      <dgm:prSet/>
      <dgm:spPr/>
      <dgm:t>
        <a:bodyPr/>
        <a:lstStyle/>
        <a:p>
          <a:r>
            <a:rPr lang="nb-NO" b="1"/>
            <a:t>Juni </a:t>
          </a:r>
          <a:endParaRPr lang="nb-NO"/>
        </a:p>
      </dgm:t>
    </dgm:pt>
    <dgm:pt modelId="{DF8A0817-C6B8-4D66-A5D1-C33F236B46B2}" type="parTrans" cxnId="{B2DF99AA-F28A-4436-ABE9-BEB3B567AFCA}">
      <dgm:prSet/>
      <dgm:spPr/>
      <dgm:t>
        <a:bodyPr/>
        <a:lstStyle/>
        <a:p>
          <a:endParaRPr lang="nb-NO"/>
        </a:p>
      </dgm:t>
    </dgm:pt>
    <dgm:pt modelId="{AFED29C7-57F2-4D40-B7F7-22818A53802F}" type="sibTrans" cxnId="{B2DF99AA-F28A-4436-ABE9-BEB3B567AFCA}">
      <dgm:prSet/>
      <dgm:spPr/>
      <dgm:t>
        <a:bodyPr/>
        <a:lstStyle/>
        <a:p>
          <a:endParaRPr lang="nb-NO"/>
        </a:p>
      </dgm:t>
    </dgm:pt>
    <dgm:pt modelId="{87DFF63A-E4F9-4A43-8B00-EF1B211A3388}">
      <dgm:prSet/>
      <dgm:spPr/>
      <dgm:t>
        <a:bodyPr/>
        <a:lstStyle/>
        <a:p>
          <a:r>
            <a:rPr lang="nb-NO"/>
            <a:t>Sommerfest i barnehagen</a:t>
          </a:r>
        </a:p>
      </dgm:t>
    </dgm:pt>
    <dgm:pt modelId="{2D986988-5A00-475C-B30D-1717337797A8}" type="parTrans" cxnId="{40007259-E2B1-4DE6-9B64-7DABB4D5634A}">
      <dgm:prSet/>
      <dgm:spPr/>
      <dgm:t>
        <a:bodyPr/>
        <a:lstStyle/>
        <a:p>
          <a:endParaRPr lang="nb-NO"/>
        </a:p>
      </dgm:t>
    </dgm:pt>
    <dgm:pt modelId="{7DCE1E2A-CE87-4F75-9D7B-79FA277DE198}" type="sibTrans" cxnId="{40007259-E2B1-4DE6-9B64-7DABB4D5634A}">
      <dgm:prSet/>
      <dgm:spPr/>
      <dgm:t>
        <a:bodyPr/>
        <a:lstStyle/>
        <a:p>
          <a:endParaRPr lang="nb-NO"/>
        </a:p>
      </dgm:t>
    </dgm:pt>
    <dgm:pt modelId="{899EFF7D-8DDE-4290-AE34-6B178E153947}" type="pres">
      <dgm:prSet presAssocID="{59B11388-D9FC-4757-A51A-40E1CCCBEFAE}" presName="diagram" presStyleCnt="0">
        <dgm:presLayoutVars>
          <dgm:dir/>
          <dgm:resizeHandles val="exact"/>
        </dgm:presLayoutVars>
      </dgm:prSet>
      <dgm:spPr/>
    </dgm:pt>
    <dgm:pt modelId="{4CD3F764-D621-418A-B323-78BCFEDCB0B4}" type="pres">
      <dgm:prSet presAssocID="{DCBBC303-AB0A-4914-95A0-5CCD1438CFFE}" presName="node" presStyleLbl="node1" presStyleIdx="0" presStyleCnt="11">
        <dgm:presLayoutVars>
          <dgm:bulletEnabled val="1"/>
        </dgm:presLayoutVars>
      </dgm:prSet>
      <dgm:spPr/>
    </dgm:pt>
    <dgm:pt modelId="{914EAA27-DB0D-4860-86D7-3281C587ED97}" type="pres">
      <dgm:prSet presAssocID="{E50F60D3-ADBD-4817-B5FE-D6A1D21BEAA2}" presName="sibTrans" presStyleCnt="0"/>
      <dgm:spPr/>
    </dgm:pt>
    <dgm:pt modelId="{FEFD3147-8D3D-4B99-BCC9-3B8E3036D714}" type="pres">
      <dgm:prSet presAssocID="{7C3BE32D-939C-4A83-829D-3B544619E834}" presName="node" presStyleLbl="node1" presStyleIdx="1" presStyleCnt="11">
        <dgm:presLayoutVars>
          <dgm:bulletEnabled val="1"/>
        </dgm:presLayoutVars>
      </dgm:prSet>
      <dgm:spPr/>
    </dgm:pt>
    <dgm:pt modelId="{EC659FF2-5CE3-4AE1-B35F-C637C6E86611}" type="pres">
      <dgm:prSet presAssocID="{B24AA6DF-8F0C-4C3A-A60D-CFFD222A778C}" presName="sibTrans" presStyleCnt="0"/>
      <dgm:spPr/>
    </dgm:pt>
    <dgm:pt modelId="{0F33545C-6349-4879-80D4-96A1E87EFFB1}" type="pres">
      <dgm:prSet presAssocID="{7D44E047-09E9-4B82-A2A1-F178CBC0A74B}" presName="node" presStyleLbl="node1" presStyleIdx="2" presStyleCnt="11">
        <dgm:presLayoutVars>
          <dgm:bulletEnabled val="1"/>
        </dgm:presLayoutVars>
      </dgm:prSet>
      <dgm:spPr/>
    </dgm:pt>
    <dgm:pt modelId="{D35673A8-8368-48DC-BF8F-4AD28F36C832}" type="pres">
      <dgm:prSet presAssocID="{93013C03-1C17-41E7-AAEA-BF6B18AAF012}" presName="sibTrans" presStyleCnt="0"/>
      <dgm:spPr/>
    </dgm:pt>
    <dgm:pt modelId="{E8648E44-94C6-4BA8-8C35-3AFB3CD71AF1}" type="pres">
      <dgm:prSet presAssocID="{61E3D8EB-BE67-49A9-99C6-C82F31319EBF}" presName="node" presStyleLbl="node1" presStyleIdx="3" presStyleCnt="11">
        <dgm:presLayoutVars>
          <dgm:bulletEnabled val="1"/>
        </dgm:presLayoutVars>
      </dgm:prSet>
      <dgm:spPr/>
    </dgm:pt>
    <dgm:pt modelId="{4202B54B-B129-464C-A58C-3F4C098730E1}" type="pres">
      <dgm:prSet presAssocID="{DF4FDD40-C321-448A-9C7D-CDCCE338E3B5}" presName="sibTrans" presStyleCnt="0"/>
      <dgm:spPr/>
    </dgm:pt>
    <dgm:pt modelId="{E248F55B-6A04-4968-9658-F19C8BF0CA99}" type="pres">
      <dgm:prSet presAssocID="{199EEF05-5091-490D-ABDF-DD9210D7FF1D}" presName="node" presStyleLbl="node1" presStyleIdx="4" presStyleCnt="11">
        <dgm:presLayoutVars>
          <dgm:bulletEnabled val="1"/>
        </dgm:presLayoutVars>
      </dgm:prSet>
      <dgm:spPr/>
    </dgm:pt>
    <dgm:pt modelId="{6BA9775F-FD89-44B1-B2B5-5C69E43E2E2D}" type="pres">
      <dgm:prSet presAssocID="{E6C56903-DFA7-4F84-B554-D5DA5D9E3445}" presName="sibTrans" presStyleCnt="0"/>
      <dgm:spPr/>
    </dgm:pt>
    <dgm:pt modelId="{ABA670DF-DC15-426C-9482-8DFFB2AF7EF8}" type="pres">
      <dgm:prSet presAssocID="{D49C168F-B49E-4136-AD2A-EDDE68D8F8BD}" presName="node" presStyleLbl="node1" presStyleIdx="5" presStyleCnt="11">
        <dgm:presLayoutVars>
          <dgm:bulletEnabled val="1"/>
        </dgm:presLayoutVars>
      </dgm:prSet>
      <dgm:spPr/>
    </dgm:pt>
    <dgm:pt modelId="{A1589C0F-71E2-4DD9-B20C-DE4FD3D8800F}" type="pres">
      <dgm:prSet presAssocID="{C5D27AB7-9D0B-4F6D-A02B-162CC4464F26}" presName="sibTrans" presStyleCnt="0"/>
      <dgm:spPr/>
    </dgm:pt>
    <dgm:pt modelId="{58D77F45-E8FF-41B6-830C-6B92F0B0DAB4}" type="pres">
      <dgm:prSet presAssocID="{945A5DF6-174D-4BD7-8F77-F2C821BE4327}" presName="node" presStyleLbl="node1" presStyleIdx="6" presStyleCnt="11">
        <dgm:presLayoutVars>
          <dgm:bulletEnabled val="1"/>
        </dgm:presLayoutVars>
      </dgm:prSet>
      <dgm:spPr/>
    </dgm:pt>
    <dgm:pt modelId="{9F9B468D-7BB6-40B9-90F6-7E975F601451}" type="pres">
      <dgm:prSet presAssocID="{25C2DA49-C018-430F-8C7E-26512D9F5E66}" presName="sibTrans" presStyleCnt="0"/>
      <dgm:spPr/>
    </dgm:pt>
    <dgm:pt modelId="{73A3290E-28D9-4D5B-BBE3-78815C01A76E}" type="pres">
      <dgm:prSet presAssocID="{06EE01ED-812C-4AF7-B286-3EED20B7775E}" presName="node" presStyleLbl="node1" presStyleIdx="7" presStyleCnt="11">
        <dgm:presLayoutVars>
          <dgm:bulletEnabled val="1"/>
        </dgm:presLayoutVars>
      </dgm:prSet>
      <dgm:spPr/>
    </dgm:pt>
    <dgm:pt modelId="{11EC1815-26E3-4C6A-8200-DB78E0B98BDA}" type="pres">
      <dgm:prSet presAssocID="{36EA65D4-7280-4CE8-AD8A-22139B4ECF2A}" presName="sibTrans" presStyleCnt="0"/>
      <dgm:spPr/>
    </dgm:pt>
    <dgm:pt modelId="{72138EBE-2E1B-484F-B616-1056619262B7}" type="pres">
      <dgm:prSet presAssocID="{0D1225DC-A175-4416-ADB6-A20EC1F7459E}" presName="node" presStyleLbl="node1" presStyleIdx="8" presStyleCnt="11">
        <dgm:presLayoutVars>
          <dgm:bulletEnabled val="1"/>
        </dgm:presLayoutVars>
      </dgm:prSet>
      <dgm:spPr/>
    </dgm:pt>
    <dgm:pt modelId="{41E223EE-52B8-4535-A525-64A813325372}" type="pres">
      <dgm:prSet presAssocID="{FEEE6E06-A4C5-4C5B-BDF3-5DE62D9EBB4D}" presName="sibTrans" presStyleCnt="0"/>
      <dgm:spPr/>
    </dgm:pt>
    <dgm:pt modelId="{2781588C-A8C5-4FF7-9229-EEFED850827C}" type="pres">
      <dgm:prSet presAssocID="{71261B8B-018B-40E2-B52B-921F79A23F6D}" presName="node" presStyleLbl="node1" presStyleIdx="9" presStyleCnt="11">
        <dgm:presLayoutVars>
          <dgm:bulletEnabled val="1"/>
        </dgm:presLayoutVars>
      </dgm:prSet>
      <dgm:spPr/>
    </dgm:pt>
    <dgm:pt modelId="{C69597C8-E712-4BDC-916F-01FBAB5D42BB}" type="pres">
      <dgm:prSet presAssocID="{A6B3D8BB-38B5-44F7-8B18-BF0211DCB224}" presName="sibTrans" presStyleCnt="0"/>
      <dgm:spPr/>
    </dgm:pt>
    <dgm:pt modelId="{9C83C5B7-4A80-43A7-997D-8C3510315949}" type="pres">
      <dgm:prSet presAssocID="{941A87D2-D36E-4773-A627-DE6F3808AF62}" presName="node" presStyleLbl="node1" presStyleIdx="10" presStyleCnt="11">
        <dgm:presLayoutVars>
          <dgm:bulletEnabled val="1"/>
        </dgm:presLayoutVars>
      </dgm:prSet>
      <dgm:spPr/>
    </dgm:pt>
  </dgm:ptLst>
  <dgm:cxnLst>
    <dgm:cxn modelId="{CD199D01-401B-4D7F-84CF-4983E0FC3B4B}" type="presOf" srcId="{199EEF05-5091-490D-ABDF-DD9210D7FF1D}" destId="{E248F55B-6A04-4968-9658-F19C8BF0CA99}" srcOrd="0" destOrd="0" presId="urn:microsoft.com/office/officeart/2005/8/layout/default"/>
    <dgm:cxn modelId="{97FB8406-9EE4-45B0-87FD-570EAF10C15E}" srcId="{D49C168F-B49E-4136-AD2A-EDDE68D8F8BD}" destId="{77C76703-607A-4E83-B819-A498A2D486F7}" srcOrd="0" destOrd="0" parTransId="{AE1B51B3-F882-474A-A82D-CF8FACA79A45}" sibTransId="{CD55EBAF-2EB6-45A2-95DE-FD9867C9B961}"/>
    <dgm:cxn modelId="{507E800B-9FE4-4D70-BE3D-5C8216636B6E}" type="presOf" srcId="{77C76703-607A-4E83-B819-A498A2D486F7}" destId="{ABA670DF-DC15-426C-9482-8DFFB2AF7EF8}" srcOrd="0" destOrd="1" presId="urn:microsoft.com/office/officeart/2005/8/layout/default"/>
    <dgm:cxn modelId="{F26DB30C-39C1-4C2B-9DAB-86F5A913F9CD}" srcId="{199EEF05-5091-490D-ABDF-DD9210D7FF1D}" destId="{3C20932C-ADAC-4AD5-849D-2FCCB9AAE45B}" srcOrd="2" destOrd="0" parTransId="{1A8880B4-178B-4CF6-89A4-4036CB2EC9AF}" sibTransId="{2601D77B-FA34-4121-92B7-28AD831A6D1D}"/>
    <dgm:cxn modelId="{C13B5A0E-1F75-45D0-985E-58DC3F08BBAB}" srcId="{59B11388-D9FC-4757-A51A-40E1CCCBEFAE}" destId="{7C3BE32D-939C-4A83-829D-3B544619E834}" srcOrd="1" destOrd="0" parTransId="{B79D2528-1BFB-4BA3-BA20-E0B7EA3302D9}" sibTransId="{B24AA6DF-8F0C-4C3A-A60D-CFFD222A778C}"/>
    <dgm:cxn modelId="{6608EA0E-A3CC-49A5-9A57-50DBDA1BB81F}" type="presOf" srcId="{36A4EA27-C84F-4F74-86E2-27C341A02B18}" destId="{73A3290E-28D9-4D5B-BBE3-78815C01A76E}" srcOrd="0" destOrd="2" presId="urn:microsoft.com/office/officeart/2005/8/layout/default"/>
    <dgm:cxn modelId="{AA926111-93F6-41BE-9325-34544EC985B2}" type="presOf" srcId="{71261B8B-018B-40E2-B52B-921F79A23F6D}" destId="{2781588C-A8C5-4FF7-9229-EEFED850827C}" srcOrd="0" destOrd="0" presId="urn:microsoft.com/office/officeart/2005/8/layout/default"/>
    <dgm:cxn modelId="{8D049A17-3AED-4A0E-BB56-5BCB1D3BB957}" srcId="{D49C168F-B49E-4136-AD2A-EDDE68D8F8BD}" destId="{862E40A4-5CF1-4B49-B880-4292A4C56824}" srcOrd="2" destOrd="0" parTransId="{C9977957-D28E-47AE-9ECC-AC889BBBA9DC}" sibTransId="{7E48AABD-EF68-4964-AEAB-6F21461891A2}"/>
    <dgm:cxn modelId="{4DFA3019-CA55-4509-9200-CAD4096B3A93}" type="presOf" srcId="{06EE01ED-812C-4AF7-B286-3EED20B7775E}" destId="{73A3290E-28D9-4D5B-BBE3-78815C01A76E}" srcOrd="0" destOrd="0" presId="urn:microsoft.com/office/officeart/2005/8/layout/default"/>
    <dgm:cxn modelId="{00C9AA19-E764-4B00-AF13-AA245DBF3A66}" type="presOf" srcId="{A5000CB8-AC02-4F02-A4BC-94DDB92280EC}" destId="{0F33545C-6349-4879-80D4-96A1E87EFFB1}" srcOrd="0" destOrd="3" presId="urn:microsoft.com/office/officeart/2005/8/layout/default"/>
    <dgm:cxn modelId="{FC2A961A-BDEB-4252-A731-EF8881473DA6}" type="presOf" srcId="{F4861950-EACC-4951-BECB-3B620B5B1AB4}" destId="{E8648E44-94C6-4BA8-8C35-3AFB3CD71AF1}" srcOrd="0" destOrd="2" presId="urn:microsoft.com/office/officeart/2005/8/layout/default"/>
    <dgm:cxn modelId="{40F75022-B5CE-417B-A3C0-3334C114F776}" type="presOf" srcId="{02F0B7C7-F873-4FB0-B1C6-7646031CDFC3}" destId="{E8648E44-94C6-4BA8-8C35-3AFB3CD71AF1}" srcOrd="0" destOrd="1" presId="urn:microsoft.com/office/officeart/2005/8/layout/default"/>
    <dgm:cxn modelId="{68FF9D25-88CC-4FA4-B9AF-956CADE1F234}" type="presOf" srcId="{07802C22-7963-494B-BF3D-7D558DD1CCBE}" destId="{E248F55B-6A04-4968-9658-F19C8BF0CA99}" srcOrd="0" destOrd="4" presId="urn:microsoft.com/office/officeart/2005/8/layout/default"/>
    <dgm:cxn modelId="{1A9CED29-641E-4E52-9E85-6947250D2D81}" srcId="{61E3D8EB-BE67-49A9-99C6-C82F31319EBF}" destId="{02F0B7C7-F873-4FB0-B1C6-7646031CDFC3}" srcOrd="0" destOrd="0" parTransId="{5CF117C8-48C0-492D-B15D-7DC1BF30FE2D}" sibTransId="{66DC1AB2-3133-46D3-98A8-F3A3F284021F}"/>
    <dgm:cxn modelId="{84064F2B-489D-4E7C-81B8-02C38D9FB9C0}" type="presOf" srcId="{6039EE9C-B625-4D45-87FE-E877DA2FC504}" destId="{58D77F45-E8FF-41B6-830C-6B92F0B0DAB4}" srcOrd="0" destOrd="3" presId="urn:microsoft.com/office/officeart/2005/8/layout/default"/>
    <dgm:cxn modelId="{5D32AF2C-EB30-4CFE-9266-872C0D0BBF4C}" srcId="{945A5DF6-174D-4BD7-8F77-F2C821BE4327}" destId="{724BA408-1FD7-4085-8ABE-F29E16EBF690}" srcOrd="3" destOrd="0" parTransId="{F3D9F6B4-090D-4651-9E82-285322F38682}" sibTransId="{DAD27E0A-5786-4160-93FB-121B50CC2CC9}"/>
    <dgm:cxn modelId="{A74C442F-A8E6-42D9-AB4D-6008F9708228}" srcId="{0D1225DC-A175-4416-ADB6-A20EC1F7459E}" destId="{4FA77B1D-7A95-4317-A42E-7BA407D003B4}" srcOrd="0" destOrd="0" parTransId="{EC4A282E-FF83-408C-8FBE-93F5BA2672A5}" sibTransId="{D98E9557-B20D-441D-B5FE-57A7BADF2A1E}"/>
    <dgm:cxn modelId="{DFD65930-7CF9-4BD0-AAF5-6BE25BA6417F}" srcId="{7D44E047-09E9-4B82-A2A1-F178CBC0A74B}" destId="{12BFF81F-EF42-4653-80EF-BD72ECDF19C3}" srcOrd="0" destOrd="0" parTransId="{D37E4BAA-5EB6-4154-9FDB-96E6A37B361C}" sibTransId="{72074F1C-D5F5-44C4-B659-EB02E6C04F75}"/>
    <dgm:cxn modelId="{83452332-E094-459A-B1DF-9AE95C374E86}" srcId="{14140B89-258D-4AD7-8586-6F44EBA49458}" destId="{CAC752C7-BDAF-41AF-9837-7BA361F1FD6F}" srcOrd="0" destOrd="0" parTransId="{EEA308FA-5C59-48DC-87CC-A32F1AA0F2DF}" sibTransId="{81F1614F-E230-4598-8BE2-0275C9EF91A6}"/>
    <dgm:cxn modelId="{4816B937-6960-4CCE-81BC-88B38C6D8818}" srcId="{0D1225DC-A175-4416-ADB6-A20EC1F7459E}" destId="{02DAD622-D060-431E-A75A-F1A5B43CACE6}" srcOrd="2" destOrd="0" parTransId="{490C981C-495C-4CF7-B1C9-4E4178D17502}" sibTransId="{4521D34B-1D7B-45DF-84E6-56B9299C91D9}"/>
    <dgm:cxn modelId="{EB268E38-E92C-4FA3-8717-F1ED3BB27E9B}" type="presOf" srcId="{87DFF63A-E4F9-4A43-8B00-EF1B211A3388}" destId="{9C83C5B7-4A80-43A7-997D-8C3510315949}" srcOrd="0" destOrd="1" presId="urn:microsoft.com/office/officeart/2005/8/layout/default"/>
    <dgm:cxn modelId="{7D804A3C-7480-4BD5-BDE7-ECA8966BEE73}" srcId="{59B11388-D9FC-4757-A51A-40E1CCCBEFAE}" destId="{D49C168F-B49E-4136-AD2A-EDDE68D8F8BD}" srcOrd="5" destOrd="0" parTransId="{0A54574D-CFF5-46E3-9C3D-396321EF098E}" sibTransId="{C5D27AB7-9D0B-4F6D-A02B-162CC4464F26}"/>
    <dgm:cxn modelId="{3CE7CA40-28F1-4AAF-B319-F9D85921C3FD}" type="presOf" srcId="{22B8DAFC-8155-4CA8-9348-C873025C5034}" destId="{73A3290E-28D9-4D5B-BBE3-78815C01A76E}" srcOrd="0" destOrd="1" presId="urn:microsoft.com/office/officeart/2005/8/layout/default"/>
    <dgm:cxn modelId="{772EC55C-8B43-4297-8B23-9053C5D4E9F1}" type="presOf" srcId="{14140B89-258D-4AD7-8586-6F44EBA49458}" destId="{2781588C-A8C5-4FF7-9229-EEFED850827C}" srcOrd="0" destOrd="1" presId="urn:microsoft.com/office/officeart/2005/8/layout/default"/>
    <dgm:cxn modelId="{AD491661-F9D3-4AE4-8268-71D0CA7DF678}" srcId="{945A5DF6-174D-4BD7-8F77-F2C821BE4327}" destId="{6039EE9C-B625-4D45-87FE-E877DA2FC504}" srcOrd="2" destOrd="0" parTransId="{C7A581E9-2AE7-4F1B-B539-C0E78E7EB0EF}" sibTransId="{37CC4B7B-0EF4-41D3-B54B-0A2510FE2768}"/>
    <dgm:cxn modelId="{11C22044-F321-4BEF-93C8-7DC9376CF08A}" type="presOf" srcId="{B636486B-A46A-4127-B109-D885F7E17D6D}" destId="{FEFD3147-8D3D-4B99-BCC9-3B8E3036D714}" srcOrd="0" destOrd="1" presId="urn:microsoft.com/office/officeart/2005/8/layout/default"/>
    <dgm:cxn modelId="{D1152165-1DA0-4068-8550-1156CD60C938}" srcId="{7C3BE32D-939C-4A83-829D-3B544619E834}" destId="{25061270-1BB5-4227-8E81-2B8ACE080F8F}" srcOrd="1" destOrd="0" parTransId="{3ABB6F87-6CED-4C66-9A69-E53F95BD7E33}" sibTransId="{3B68079F-EA7D-41AC-B026-C939257FF3CB}"/>
    <dgm:cxn modelId="{4D501446-ECD9-4199-A1B4-703ACBBBD6E6}" type="presOf" srcId="{4FA77B1D-7A95-4317-A42E-7BA407D003B4}" destId="{72138EBE-2E1B-484F-B616-1056619262B7}" srcOrd="0" destOrd="1" presId="urn:microsoft.com/office/officeart/2005/8/layout/default"/>
    <dgm:cxn modelId="{46F93F66-4BC8-4787-B98C-3ECBFBC40968}" srcId="{7C3BE32D-939C-4A83-829D-3B544619E834}" destId="{7044BB4D-FA04-4D8E-A127-50D70CD6B206}" srcOrd="3" destOrd="0" parTransId="{84570FFB-D0D8-49DD-BFC4-DD584C86FA25}" sibTransId="{739494D4-9CA1-43FA-8946-6A9D2F535CFC}"/>
    <dgm:cxn modelId="{A3FEC767-CAE8-480C-82AF-C09206493904}" type="presOf" srcId="{D49C168F-B49E-4136-AD2A-EDDE68D8F8BD}" destId="{ABA670DF-DC15-426C-9482-8DFFB2AF7EF8}" srcOrd="0" destOrd="0" presId="urn:microsoft.com/office/officeart/2005/8/layout/default"/>
    <dgm:cxn modelId="{C96D2F69-C113-4573-88E1-6C7D51CE353C}" type="presOf" srcId="{DCBBC303-AB0A-4914-95A0-5CCD1438CFFE}" destId="{4CD3F764-D621-418A-B323-78BCFEDCB0B4}" srcOrd="0" destOrd="0" presId="urn:microsoft.com/office/officeart/2005/8/layout/default"/>
    <dgm:cxn modelId="{BCE6754A-C428-461E-942A-F41B0D8D75E1}" srcId="{59B11388-D9FC-4757-A51A-40E1CCCBEFAE}" destId="{DCBBC303-AB0A-4914-95A0-5CCD1438CFFE}" srcOrd="0" destOrd="0" parTransId="{ECCBA95B-5514-4F86-B9D2-F9C55611F0C2}" sibTransId="{E50F60D3-ADBD-4817-B5FE-D6A1D21BEAA2}"/>
    <dgm:cxn modelId="{B7A2064D-78E4-4D33-A2D2-9309882EB7FD}" type="presOf" srcId="{F6FA4C19-5FBE-402E-BD04-3B901ED19DE3}" destId="{E248F55B-6A04-4968-9658-F19C8BF0CA99}" srcOrd="0" destOrd="2" presId="urn:microsoft.com/office/officeart/2005/8/layout/default"/>
    <dgm:cxn modelId="{3080334D-DC37-4F71-B5C0-D102F3C5B4AE}" srcId="{71261B8B-018B-40E2-B52B-921F79A23F6D}" destId="{14140B89-258D-4AD7-8586-6F44EBA49458}" srcOrd="0" destOrd="0" parTransId="{0AD77680-C5D7-4356-ADFB-706EE54FBA6C}" sibTransId="{B64346D1-B852-4093-AA99-BEC68E14FFA4}"/>
    <dgm:cxn modelId="{7A88EA6E-4C3C-48E0-BC7C-092E2F8C3E9F}" type="presOf" srcId="{CAC752C7-BDAF-41AF-9837-7BA361F1FD6F}" destId="{2781588C-A8C5-4FF7-9229-EEFED850827C}" srcOrd="0" destOrd="2" presId="urn:microsoft.com/office/officeart/2005/8/layout/default"/>
    <dgm:cxn modelId="{8561984F-1BE6-42FF-BA3D-AFFC6C6AAA93}" type="presOf" srcId="{12BFF81F-EF42-4653-80EF-BD72ECDF19C3}" destId="{0F33545C-6349-4879-80D4-96A1E87EFFB1}" srcOrd="0" destOrd="1" presId="urn:microsoft.com/office/officeart/2005/8/layout/default"/>
    <dgm:cxn modelId="{326DF66F-8FB7-4947-9F7A-CF74771EEDE7}" type="presOf" srcId="{724BA408-1FD7-4085-8ABE-F29E16EBF690}" destId="{58D77F45-E8FF-41B6-830C-6B92F0B0DAB4}" srcOrd="0" destOrd="4" presId="urn:microsoft.com/office/officeart/2005/8/layout/default"/>
    <dgm:cxn modelId="{BFE30451-2EDF-47CB-A075-0C90A131AA87}" type="presOf" srcId="{1EA03B44-869C-4AB9-B42B-BB379452F400}" destId="{0F33545C-6349-4879-80D4-96A1E87EFFB1}" srcOrd="0" destOrd="2" presId="urn:microsoft.com/office/officeart/2005/8/layout/default"/>
    <dgm:cxn modelId="{2A714951-2536-4F83-8921-6192089A52F5}" type="presOf" srcId="{9FF20942-5D2E-4D4D-80CA-3943785F317E}" destId="{ABA670DF-DC15-426C-9482-8DFFB2AF7EF8}" srcOrd="0" destOrd="2" presId="urn:microsoft.com/office/officeart/2005/8/layout/default"/>
    <dgm:cxn modelId="{4EEFC953-2B2F-4EF9-B8AA-642003788D24}" type="presOf" srcId="{02DAD622-D060-431E-A75A-F1A5B43CACE6}" destId="{72138EBE-2E1B-484F-B616-1056619262B7}" srcOrd="0" destOrd="3" presId="urn:microsoft.com/office/officeart/2005/8/layout/default"/>
    <dgm:cxn modelId="{F8563375-83A3-4A03-98F9-4AD51CC24020}" srcId="{59B11388-D9FC-4757-A51A-40E1CCCBEFAE}" destId="{7D44E047-09E9-4B82-A2A1-F178CBC0A74B}" srcOrd="2" destOrd="0" parTransId="{32749F0B-6A91-4741-9EFB-86E255A403D2}" sibTransId="{93013C03-1C17-41E7-AAEA-BF6B18AAF012}"/>
    <dgm:cxn modelId="{D11D1778-50D0-431D-9712-9078C47607AC}" type="presOf" srcId="{25061270-1BB5-4227-8E81-2B8ACE080F8F}" destId="{FEFD3147-8D3D-4B99-BCC9-3B8E3036D714}" srcOrd="0" destOrd="2" presId="urn:microsoft.com/office/officeart/2005/8/layout/default"/>
    <dgm:cxn modelId="{40007259-E2B1-4DE6-9B64-7DABB4D5634A}" srcId="{941A87D2-D36E-4773-A627-DE6F3808AF62}" destId="{87DFF63A-E4F9-4A43-8B00-EF1B211A3388}" srcOrd="0" destOrd="0" parTransId="{2D986988-5A00-475C-B30D-1717337797A8}" sibTransId="{7DCE1E2A-CE87-4F75-9D7B-79FA277DE198}"/>
    <dgm:cxn modelId="{67C0AC79-7401-4857-8B15-4D50793A0706}" srcId="{59B11388-D9FC-4757-A51A-40E1CCCBEFAE}" destId="{71261B8B-018B-40E2-B52B-921F79A23F6D}" srcOrd="9" destOrd="0" parTransId="{BC36A72B-5556-42EF-9A25-8626D40B6E7B}" sibTransId="{A6B3D8BB-38B5-44F7-8B18-BF0211DCB224}"/>
    <dgm:cxn modelId="{07DED459-D4D0-4BE3-B7E2-6127C80FAE72}" type="presOf" srcId="{3C20932C-ADAC-4AD5-849D-2FCCB9AAE45B}" destId="{E248F55B-6A04-4968-9658-F19C8BF0CA99}" srcOrd="0" destOrd="3" presId="urn:microsoft.com/office/officeart/2005/8/layout/default"/>
    <dgm:cxn modelId="{9AE8CA7C-50AD-4204-8BB1-B58B8FDFA431}" type="presOf" srcId="{59B11388-D9FC-4757-A51A-40E1CCCBEFAE}" destId="{899EFF7D-8DDE-4290-AE34-6B178E153947}" srcOrd="0" destOrd="0" presId="urn:microsoft.com/office/officeart/2005/8/layout/default"/>
    <dgm:cxn modelId="{BBE36A82-C11F-4076-90ED-5D3544C65835}" srcId="{DCBBC303-AB0A-4914-95A0-5CCD1438CFFE}" destId="{D2BC3D59-E266-4EC3-BBFC-3BE013BEBE51}" srcOrd="1" destOrd="0" parTransId="{06D1700C-96E0-4782-9249-1A392FD6FEE1}" sibTransId="{21FE35CF-265A-45C7-BC3E-39DE3B76EFFC}"/>
    <dgm:cxn modelId="{6D3A5F85-3E90-470C-A45F-428FC8CB6EDA}" type="presOf" srcId="{D2BC3D59-E266-4EC3-BBFC-3BE013BEBE51}" destId="{4CD3F764-D621-418A-B323-78BCFEDCB0B4}" srcOrd="0" destOrd="2" presId="urn:microsoft.com/office/officeart/2005/8/layout/default"/>
    <dgm:cxn modelId="{D2E38B85-F8E8-478B-8F98-5C70993733A0}" type="presOf" srcId="{C13ECAB0-1DBD-4E93-929D-5CFF3C655410}" destId="{72138EBE-2E1B-484F-B616-1056619262B7}" srcOrd="0" destOrd="2" presId="urn:microsoft.com/office/officeart/2005/8/layout/default"/>
    <dgm:cxn modelId="{A905A487-5C82-40FB-8669-F04BF31885C4}" srcId="{945A5DF6-174D-4BD7-8F77-F2C821BE4327}" destId="{CD13799C-9792-4A3A-A574-4D167B68FC39}" srcOrd="1" destOrd="0" parTransId="{1DD5E5CA-3E5B-4721-A235-CF4547B84F53}" sibTransId="{0FF6CF6B-6760-474C-BF3E-64563DF174B1}"/>
    <dgm:cxn modelId="{37405993-838B-41BD-AB63-60AEA717A679}" type="presOf" srcId="{4D826B9A-EBBB-4085-BBC7-583DBF61682F}" destId="{FEFD3147-8D3D-4B99-BCC9-3B8E3036D714}" srcOrd="0" destOrd="3" presId="urn:microsoft.com/office/officeart/2005/8/layout/default"/>
    <dgm:cxn modelId="{9AE0399B-EB70-452A-9497-E8F54725E042}" type="presOf" srcId="{862E40A4-5CF1-4B49-B880-4292A4C56824}" destId="{ABA670DF-DC15-426C-9482-8DFFB2AF7EF8}" srcOrd="0" destOrd="3" presId="urn:microsoft.com/office/officeart/2005/8/layout/default"/>
    <dgm:cxn modelId="{86E0949C-A9DD-412E-B371-0F568E784001}" type="presOf" srcId="{7C3BE32D-939C-4A83-829D-3B544619E834}" destId="{FEFD3147-8D3D-4B99-BCC9-3B8E3036D714}" srcOrd="0" destOrd="0" presId="urn:microsoft.com/office/officeart/2005/8/layout/default"/>
    <dgm:cxn modelId="{F33B29A1-044C-49DF-B20B-7A3D0ADEC538}" srcId="{59B11388-D9FC-4757-A51A-40E1CCCBEFAE}" destId="{06EE01ED-812C-4AF7-B286-3EED20B7775E}" srcOrd="7" destOrd="0" parTransId="{E8C1A982-460F-462B-9AE9-2309CD9EB278}" sibTransId="{36EA65D4-7280-4CE8-AD8A-22139B4ECF2A}"/>
    <dgm:cxn modelId="{BC72C3A2-4122-4B8B-8C1D-C5A0D9C54D57}" srcId="{199EEF05-5091-490D-ABDF-DD9210D7FF1D}" destId="{F6FA4C19-5FBE-402E-BD04-3B901ED19DE3}" srcOrd="1" destOrd="0" parTransId="{C2C752CC-44D6-49BF-A490-F0EE21A0AF5E}" sibTransId="{6E239237-792F-46AD-ABCA-270B145F710E}"/>
    <dgm:cxn modelId="{85A5FBA3-F492-4A33-BC7D-7B08B0840DAE}" srcId="{D49C168F-B49E-4136-AD2A-EDDE68D8F8BD}" destId="{9FF20942-5D2E-4D4D-80CA-3943785F317E}" srcOrd="1" destOrd="0" parTransId="{58E5E81B-4137-41CB-A467-C06BD8BF8726}" sibTransId="{0BE2BF3B-337E-490B-82D8-2C7C35F6A930}"/>
    <dgm:cxn modelId="{B2DF99AA-F28A-4436-ABE9-BEB3B567AFCA}" srcId="{59B11388-D9FC-4757-A51A-40E1CCCBEFAE}" destId="{941A87D2-D36E-4773-A627-DE6F3808AF62}" srcOrd="10" destOrd="0" parTransId="{DF8A0817-C6B8-4D66-A5D1-C33F236B46B2}" sibTransId="{AFED29C7-57F2-4D40-B7F7-22818A53802F}"/>
    <dgm:cxn modelId="{7284C7AA-C771-47CA-B4FA-350F59F58E7D}" type="presOf" srcId="{0D1225DC-A175-4416-ADB6-A20EC1F7459E}" destId="{72138EBE-2E1B-484F-B616-1056619262B7}" srcOrd="0" destOrd="0" presId="urn:microsoft.com/office/officeart/2005/8/layout/default"/>
    <dgm:cxn modelId="{0BE0AFAB-8CD1-43C6-AD41-637FDB25F62F}" type="presOf" srcId="{7044BB4D-FA04-4D8E-A127-50D70CD6B206}" destId="{FEFD3147-8D3D-4B99-BCC9-3B8E3036D714}" srcOrd="0" destOrd="4" presId="urn:microsoft.com/office/officeart/2005/8/layout/default"/>
    <dgm:cxn modelId="{C96316B1-7864-4848-98E7-0702CEBB8A3E}" srcId="{59B11388-D9FC-4757-A51A-40E1CCCBEFAE}" destId="{945A5DF6-174D-4BD7-8F77-F2C821BE4327}" srcOrd="6" destOrd="0" parTransId="{29061B50-46A0-42B8-B6A7-6A4D8C9AAAA8}" sibTransId="{25C2DA49-C018-430F-8C7E-26512D9F5E66}"/>
    <dgm:cxn modelId="{BBF920B1-1137-4EF1-8762-94D80143050D}" srcId="{59B11388-D9FC-4757-A51A-40E1CCCBEFAE}" destId="{61E3D8EB-BE67-49A9-99C6-C82F31319EBF}" srcOrd="3" destOrd="0" parTransId="{F6F377C6-2E93-461E-9DBA-8A9E808F2603}" sibTransId="{DF4FDD40-C321-448A-9C7D-CDCCE338E3B5}"/>
    <dgm:cxn modelId="{488A2FBE-632C-4C3C-95C2-78FC6BA7F9BD}" srcId="{59B11388-D9FC-4757-A51A-40E1CCCBEFAE}" destId="{199EEF05-5091-490D-ABDF-DD9210D7FF1D}" srcOrd="4" destOrd="0" parTransId="{25E4BBF4-605A-486C-A082-7A3C75D2860F}" sibTransId="{E6C56903-DFA7-4F84-B554-D5DA5D9E3445}"/>
    <dgm:cxn modelId="{B94B5DBE-60F0-4B92-A0EC-79157352DEA8}" srcId="{61E3D8EB-BE67-49A9-99C6-C82F31319EBF}" destId="{ED3682BA-6102-49EA-AD3A-AD486AB327A9}" srcOrd="2" destOrd="0" parTransId="{7F337825-527D-4A83-ACD2-EC2B0D75618E}" sibTransId="{798ED04E-7965-4E71-85DF-B69B9AEB9295}"/>
    <dgm:cxn modelId="{92A57FBE-8F8A-42A6-89D4-6FB9A5B1BAE9}" srcId="{DCBBC303-AB0A-4914-95A0-5CCD1438CFFE}" destId="{5D07BFD5-0F4F-4815-97B2-4026CCDBAF9D}" srcOrd="0" destOrd="0" parTransId="{6EC03FCE-0058-41F3-BAD7-BF879A0AD953}" sibTransId="{1D2A5A07-1D2B-457B-953A-8509F2FB5A2D}"/>
    <dgm:cxn modelId="{E56E81C1-4F0B-403A-8BF3-D2AE8E0A15D7}" srcId="{06EE01ED-812C-4AF7-B286-3EED20B7775E}" destId="{22B8DAFC-8155-4CA8-9348-C873025C5034}" srcOrd="0" destOrd="0" parTransId="{B8DB2588-E9D5-4C9D-AE70-936D67B95C5A}" sibTransId="{B7DAAE56-D153-487C-B5A8-610F2445DB39}"/>
    <dgm:cxn modelId="{EF8919C6-A8FE-46F4-9D7B-2D4F30AE4294}" srcId="{199EEF05-5091-490D-ABDF-DD9210D7FF1D}" destId="{0A640491-CB34-4744-BBF7-211BEDE92038}" srcOrd="0" destOrd="0" parTransId="{C6F8884C-F82A-4BC3-8815-D18B44F55938}" sibTransId="{26A0C200-1D11-4A82-9928-5E54F24EF6EF}"/>
    <dgm:cxn modelId="{043E5CCC-A7D8-4BDE-AA08-6BCE986E656C}" type="presOf" srcId="{945A5DF6-174D-4BD7-8F77-F2C821BE4327}" destId="{58D77F45-E8FF-41B6-830C-6B92F0B0DAB4}" srcOrd="0" destOrd="0" presId="urn:microsoft.com/office/officeart/2005/8/layout/default"/>
    <dgm:cxn modelId="{53F357CC-FA39-4D5E-924C-BAAA4A9706A1}" srcId="{945A5DF6-174D-4BD7-8F77-F2C821BE4327}" destId="{A8CDBDEE-F383-4A8D-B5EA-95F1B9154481}" srcOrd="0" destOrd="0" parTransId="{87E7055E-8538-4AE8-A86E-D5F3CFCBDDEF}" sibTransId="{4947BB04-6125-4FD7-AF69-3BD0773A9BDC}"/>
    <dgm:cxn modelId="{A12982CD-3F42-4461-9FA2-F37A6D94BCFA}" type="presOf" srcId="{25427036-D8BC-4C36-94C2-DA32FFE509FA}" destId="{ABA670DF-DC15-426C-9482-8DFFB2AF7EF8}" srcOrd="0" destOrd="4" presId="urn:microsoft.com/office/officeart/2005/8/layout/default"/>
    <dgm:cxn modelId="{F96143CF-5C36-4BE6-ACB1-9A021892AFEB}" srcId="{0D1225DC-A175-4416-ADB6-A20EC1F7459E}" destId="{C13ECAB0-1DBD-4E93-929D-5CFF3C655410}" srcOrd="1" destOrd="0" parTransId="{4F846F96-922D-49A4-8188-852069555D54}" sibTransId="{D8794A29-3685-443A-818B-D1DDA1727443}"/>
    <dgm:cxn modelId="{7F126FD0-0BF5-48B2-8D36-F1AB08AF7742}" srcId="{7D44E047-09E9-4B82-A2A1-F178CBC0A74B}" destId="{1EA03B44-869C-4AB9-B42B-BB379452F400}" srcOrd="1" destOrd="0" parTransId="{CABBE484-6E74-449C-A499-29C0BB1A0197}" sibTransId="{DD190548-5236-460A-9430-513B04B39EA2}"/>
    <dgm:cxn modelId="{009307D1-5345-446E-A787-0D6B2B2E6605}" type="presOf" srcId="{941A87D2-D36E-4773-A627-DE6F3808AF62}" destId="{9C83C5B7-4A80-43A7-997D-8C3510315949}" srcOrd="0" destOrd="0" presId="urn:microsoft.com/office/officeart/2005/8/layout/default"/>
    <dgm:cxn modelId="{248191D5-04B4-4426-B875-0C8889F3E0DF}" srcId="{199EEF05-5091-490D-ABDF-DD9210D7FF1D}" destId="{07802C22-7963-494B-BF3D-7D558DD1CCBE}" srcOrd="3" destOrd="0" parTransId="{C99CC237-399C-4242-B3EB-399FCF525E41}" sibTransId="{C84B15D9-C3F9-4F55-8908-49BADD94A592}"/>
    <dgm:cxn modelId="{159D47D6-5CEA-4D55-BCC3-20ABCE656BF8}" srcId="{D49C168F-B49E-4136-AD2A-EDDE68D8F8BD}" destId="{25427036-D8BC-4C36-94C2-DA32FFE509FA}" srcOrd="3" destOrd="0" parTransId="{FB381A03-68E4-424E-8747-CED29A98632C}" sibTransId="{70D32976-04C9-402B-A87F-71BE1C9E1773}"/>
    <dgm:cxn modelId="{5EF6D2D7-25A4-4CC8-B97E-F09C01D44DE6}" srcId="{61E3D8EB-BE67-49A9-99C6-C82F31319EBF}" destId="{F4861950-EACC-4951-BECB-3B620B5B1AB4}" srcOrd="1" destOrd="0" parTransId="{3C65F607-674A-4446-83BA-75F529DF65ED}" sibTransId="{9C0F0998-8915-4969-A879-8BC14876380C}"/>
    <dgm:cxn modelId="{0ADD43DA-62BB-4873-9899-0103E7A46320}" srcId="{7C3BE32D-939C-4A83-829D-3B544619E834}" destId="{B636486B-A46A-4127-B109-D885F7E17D6D}" srcOrd="0" destOrd="0" parTransId="{9283164E-AA24-43D4-A46E-98F79BA04BDB}" sibTransId="{33376575-67FC-44F2-8098-814E2A3E975E}"/>
    <dgm:cxn modelId="{7C49BEDD-21CE-43A6-82F8-90C67E9F4A9E}" srcId="{7D44E047-09E9-4B82-A2A1-F178CBC0A74B}" destId="{A5000CB8-AC02-4F02-A4BC-94DDB92280EC}" srcOrd="2" destOrd="0" parTransId="{107A21F5-0731-4E90-A968-6EAF59CED7D1}" sibTransId="{3C87B4DC-2CE9-45B7-B9C7-4DC3301F08D8}"/>
    <dgm:cxn modelId="{B952D8DF-9FE4-47BE-9B71-07306186C9CE}" type="presOf" srcId="{ED3682BA-6102-49EA-AD3A-AD486AB327A9}" destId="{E8648E44-94C6-4BA8-8C35-3AFB3CD71AF1}" srcOrd="0" destOrd="3" presId="urn:microsoft.com/office/officeart/2005/8/layout/default"/>
    <dgm:cxn modelId="{4DD691E0-C832-43DC-8068-DF88EFEFCA4F}" type="presOf" srcId="{0A640491-CB34-4744-BBF7-211BEDE92038}" destId="{E248F55B-6A04-4968-9658-F19C8BF0CA99}" srcOrd="0" destOrd="1" presId="urn:microsoft.com/office/officeart/2005/8/layout/default"/>
    <dgm:cxn modelId="{213D92E3-40F4-4ABB-8D0D-CC96E93F06DF}" srcId="{06EE01ED-812C-4AF7-B286-3EED20B7775E}" destId="{36A4EA27-C84F-4F74-86E2-27C341A02B18}" srcOrd="1" destOrd="0" parTransId="{F7400128-121A-4114-B6D1-B4DFA76EC13D}" sibTransId="{A80BFDF8-8FE6-4444-8B5D-846F2758BA7A}"/>
    <dgm:cxn modelId="{0AD1A1E7-1017-4282-9DD4-75D31E871011}" type="presOf" srcId="{61E3D8EB-BE67-49A9-99C6-C82F31319EBF}" destId="{E8648E44-94C6-4BA8-8C35-3AFB3CD71AF1}" srcOrd="0" destOrd="0" presId="urn:microsoft.com/office/officeart/2005/8/layout/default"/>
    <dgm:cxn modelId="{18C5CBED-988D-488D-B6DA-F428944D95B9}" srcId="{7C3BE32D-939C-4A83-829D-3B544619E834}" destId="{4D826B9A-EBBB-4085-BBC7-583DBF61682F}" srcOrd="2" destOrd="0" parTransId="{1AABCA94-2F76-43E5-AF0A-ABA5192A4587}" sibTransId="{96C228BB-DA08-4848-AC25-821DC8CEB22B}"/>
    <dgm:cxn modelId="{3E6233F1-B5C9-44C2-8D68-26513F788830}" srcId="{06EE01ED-812C-4AF7-B286-3EED20B7775E}" destId="{D8756952-D06E-45D8-B0BD-B0EBC84CE2BD}" srcOrd="2" destOrd="0" parTransId="{B96CCE65-50FF-4971-A43E-01D0558CF340}" sibTransId="{E7F69A2A-D824-4072-8E05-88ED9B55F4D7}"/>
    <dgm:cxn modelId="{51F8A4F4-9C86-47C0-81F6-50F61B07CCDB}" type="presOf" srcId="{5D07BFD5-0F4F-4815-97B2-4026CCDBAF9D}" destId="{4CD3F764-D621-418A-B323-78BCFEDCB0B4}" srcOrd="0" destOrd="1" presId="urn:microsoft.com/office/officeart/2005/8/layout/default"/>
    <dgm:cxn modelId="{C4ACDDF5-97AC-4654-9AE6-DA94EF77E430}" type="presOf" srcId="{7D44E047-09E9-4B82-A2A1-F178CBC0A74B}" destId="{0F33545C-6349-4879-80D4-96A1E87EFFB1}" srcOrd="0" destOrd="0" presId="urn:microsoft.com/office/officeart/2005/8/layout/default"/>
    <dgm:cxn modelId="{BECAACF6-42CD-46E1-ABA8-FA032E17ED65}" type="presOf" srcId="{A8CDBDEE-F383-4A8D-B5EA-95F1B9154481}" destId="{58D77F45-E8FF-41B6-830C-6B92F0B0DAB4}" srcOrd="0" destOrd="1" presId="urn:microsoft.com/office/officeart/2005/8/layout/default"/>
    <dgm:cxn modelId="{26D909F8-F877-4894-B11E-2B3010BD6910}" srcId="{59B11388-D9FC-4757-A51A-40E1CCCBEFAE}" destId="{0D1225DC-A175-4416-ADB6-A20EC1F7459E}" srcOrd="8" destOrd="0" parTransId="{975BD81E-EE5C-4327-9E8A-F2B80C7E868B}" sibTransId="{FEEE6E06-A4C5-4C5B-BDF3-5DE62D9EBB4D}"/>
    <dgm:cxn modelId="{108290FC-CA5B-4E3B-9105-A1123A95BB16}" type="presOf" srcId="{CD13799C-9792-4A3A-A574-4D167B68FC39}" destId="{58D77F45-E8FF-41B6-830C-6B92F0B0DAB4}" srcOrd="0" destOrd="2" presId="urn:microsoft.com/office/officeart/2005/8/layout/default"/>
    <dgm:cxn modelId="{628A2FFD-5BCA-4AA5-B19E-EF4F8EA5C021}" type="presOf" srcId="{D8756952-D06E-45D8-B0BD-B0EBC84CE2BD}" destId="{73A3290E-28D9-4D5B-BBE3-78815C01A76E}" srcOrd="0" destOrd="3" presId="urn:microsoft.com/office/officeart/2005/8/layout/default"/>
    <dgm:cxn modelId="{01100B19-ADDC-42AC-B0AF-617218BC093E}" type="presParOf" srcId="{899EFF7D-8DDE-4290-AE34-6B178E153947}" destId="{4CD3F764-D621-418A-B323-78BCFEDCB0B4}" srcOrd="0" destOrd="0" presId="urn:microsoft.com/office/officeart/2005/8/layout/default"/>
    <dgm:cxn modelId="{BD214BBC-FD78-4DA3-8DCD-0C8505723E72}" type="presParOf" srcId="{899EFF7D-8DDE-4290-AE34-6B178E153947}" destId="{914EAA27-DB0D-4860-86D7-3281C587ED97}" srcOrd="1" destOrd="0" presId="urn:microsoft.com/office/officeart/2005/8/layout/default"/>
    <dgm:cxn modelId="{E773BB48-8313-412E-B215-9F279AD71F6D}" type="presParOf" srcId="{899EFF7D-8DDE-4290-AE34-6B178E153947}" destId="{FEFD3147-8D3D-4B99-BCC9-3B8E3036D714}" srcOrd="2" destOrd="0" presId="urn:microsoft.com/office/officeart/2005/8/layout/default"/>
    <dgm:cxn modelId="{CD117558-BC7F-4641-9823-83B5A40AD4C8}" type="presParOf" srcId="{899EFF7D-8DDE-4290-AE34-6B178E153947}" destId="{EC659FF2-5CE3-4AE1-B35F-C637C6E86611}" srcOrd="3" destOrd="0" presId="urn:microsoft.com/office/officeart/2005/8/layout/default"/>
    <dgm:cxn modelId="{56750262-1652-4330-9556-D85DFD8451A7}" type="presParOf" srcId="{899EFF7D-8DDE-4290-AE34-6B178E153947}" destId="{0F33545C-6349-4879-80D4-96A1E87EFFB1}" srcOrd="4" destOrd="0" presId="urn:microsoft.com/office/officeart/2005/8/layout/default"/>
    <dgm:cxn modelId="{97595D6A-A228-4870-97BB-D1BEEF53F82E}" type="presParOf" srcId="{899EFF7D-8DDE-4290-AE34-6B178E153947}" destId="{D35673A8-8368-48DC-BF8F-4AD28F36C832}" srcOrd="5" destOrd="0" presId="urn:microsoft.com/office/officeart/2005/8/layout/default"/>
    <dgm:cxn modelId="{BB72231A-EDAC-4B08-AD35-E29B8B30CF00}" type="presParOf" srcId="{899EFF7D-8DDE-4290-AE34-6B178E153947}" destId="{E8648E44-94C6-4BA8-8C35-3AFB3CD71AF1}" srcOrd="6" destOrd="0" presId="urn:microsoft.com/office/officeart/2005/8/layout/default"/>
    <dgm:cxn modelId="{4E780B3C-1C13-4269-83AE-8BA96ED93D49}" type="presParOf" srcId="{899EFF7D-8DDE-4290-AE34-6B178E153947}" destId="{4202B54B-B129-464C-A58C-3F4C098730E1}" srcOrd="7" destOrd="0" presId="urn:microsoft.com/office/officeart/2005/8/layout/default"/>
    <dgm:cxn modelId="{E7BCF386-B77D-4410-B8E5-50380B3FFA76}" type="presParOf" srcId="{899EFF7D-8DDE-4290-AE34-6B178E153947}" destId="{E248F55B-6A04-4968-9658-F19C8BF0CA99}" srcOrd="8" destOrd="0" presId="urn:microsoft.com/office/officeart/2005/8/layout/default"/>
    <dgm:cxn modelId="{550038FB-1F40-462D-90D5-7AD24FAC97CC}" type="presParOf" srcId="{899EFF7D-8DDE-4290-AE34-6B178E153947}" destId="{6BA9775F-FD89-44B1-B2B5-5C69E43E2E2D}" srcOrd="9" destOrd="0" presId="urn:microsoft.com/office/officeart/2005/8/layout/default"/>
    <dgm:cxn modelId="{BDBF7171-AA41-4DD3-BA2A-2543A0C87D3D}" type="presParOf" srcId="{899EFF7D-8DDE-4290-AE34-6B178E153947}" destId="{ABA670DF-DC15-426C-9482-8DFFB2AF7EF8}" srcOrd="10" destOrd="0" presId="urn:microsoft.com/office/officeart/2005/8/layout/default"/>
    <dgm:cxn modelId="{C7303360-5410-45B6-9320-8EDC5886D964}" type="presParOf" srcId="{899EFF7D-8DDE-4290-AE34-6B178E153947}" destId="{A1589C0F-71E2-4DD9-B20C-DE4FD3D8800F}" srcOrd="11" destOrd="0" presId="urn:microsoft.com/office/officeart/2005/8/layout/default"/>
    <dgm:cxn modelId="{133EB8B5-02A7-4A9C-9F15-62966E4BD520}" type="presParOf" srcId="{899EFF7D-8DDE-4290-AE34-6B178E153947}" destId="{58D77F45-E8FF-41B6-830C-6B92F0B0DAB4}" srcOrd="12" destOrd="0" presId="urn:microsoft.com/office/officeart/2005/8/layout/default"/>
    <dgm:cxn modelId="{BF25473A-87E8-43FF-A22F-344E33244E73}" type="presParOf" srcId="{899EFF7D-8DDE-4290-AE34-6B178E153947}" destId="{9F9B468D-7BB6-40B9-90F6-7E975F601451}" srcOrd="13" destOrd="0" presId="urn:microsoft.com/office/officeart/2005/8/layout/default"/>
    <dgm:cxn modelId="{C9523441-556F-4C1B-847B-19B2333B1876}" type="presParOf" srcId="{899EFF7D-8DDE-4290-AE34-6B178E153947}" destId="{73A3290E-28D9-4D5B-BBE3-78815C01A76E}" srcOrd="14" destOrd="0" presId="urn:microsoft.com/office/officeart/2005/8/layout/default"/>
    <dgm:cxn modelId="{9C69C84E-8D96-4C91-8FDD-D4D3BBDCCCA6}" type="presParOf" srcId="{899EFF7D-8DDE-4290-AE34-6B178E153947}" destId="{11EC1815-26E3-4C6A-8200-DB78E0B98BDA}" srcOrd="15" destOrd="0" presId="urn:microsoft.com/office/officeart/2005/8/layout/default"/>
    <dgm:cxn modelId="{A491709D-C878-4833-BB89-0B7DA0B3C4AC}" type="presParOf" srcId="{899EFF7D-8DDE-4290-AE34-6B178E153947}" destId="{72138EBE-2E1B-484F-B616-1056619262B7}" srcOrd="16" destOrd="0" presId="urn:microsoft.com/office/officeart/2005/8/layout/default"/>
    <dgm:cxn modelId="{2BBF1F62-E249-4BB6-9E8B-8E3AECDA1321}" type="presParOf" srcId="{899EFF7D-8DDE-4290-AE34-6B178E153947}" destId="{41E223EE-52B8-4535-A525-64A813325372}" srcOrd="17" destOrd="0" presId="urn:microsoft.com/office/officeart/2005/8/layout/default"/>
    <dgm:cxn modelId="{1FE6283C-0E16-4F31-8F9B-7EA8FF8E84B8}" type="presParOf" srcId="{899EFF7D-8DDE-4290-AE34-6B178E153947}" destId="{2781588C-A8C5-4FF7-9229-EEFED850827C}" srcOrd="18" destOrd="0" presId="urn:microsoft.com/office/officeart/2005/8/layout/default"/>
    <dgm:cxn modelId="{78E287F4-C0C8-4B30-82F9-66A3B60279C7}" type="presParOf" srcId="{899EFF7D-8DDE-4290-AE34-6B178E153947}" destId="{C69597C8-E712-4BDC-916F-01FBAB5D42BB}" srcOrd="19" destOrd="0" presId="urn:microsoft.com/office/officeart/2005/8/layout/default"/>
    <dgm:cxn modelId="{7E92E6B8-0581-498C-9556-57024C439949}" type="presParOf" srcId="{899EFF7D-8DDE-4290-AE34-6B178E153947}" destId="{9C83C5B7-4A80-43A7-997D-8C3510315949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BF6D2-3EA1-45BF-87F6-E563FC1CE37D}">
      <dsp:nvSpPr>
        <dsp:cNvPr id="0" name=""/>
        <dsp:cNvSpPr/>
      </dsp:nvSpPr>
      <dsp:spPr>
        <a:xfrm>
          <a:off x="0" y="366915"/>
          <a:ext cx="4572000" cy="839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Robusthet forstås som evnen et system har til å tåle påkjenninger og stress. </a:t>
          </a:r>
        </a:p>
      </dsp:txBody>
      <dsp:txXfrm>
        <a:off x="40962" y="407877"/>
        <a:ext cx="4490076" cy="757185"/>
      </dsp:txXfrm>
    </dsp:sp>
    <dsp:sp modelId="{B2197AD4-82F8-457A-BF6C-72CCBEE0AE44}">
      <dsp:nvSpPr>
        <dsp:cNvPr id="0" name=""/>
        <dsp:cNvSpPr/>
      </dsp:nvSpPr>
      <dsp:spPr>
        <a:xfrm>
          <a:off x="0" y="1249225"/>
          <a:ext cx="4572000" cy="839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Med mye utetid og planlagte turer vil vi gjøre barna vant med å være ute i all slags vær og vind: «Det finnes ikke  dårlig vær, bare dårlige klær».</a:t>
          </a:r>
        </a:p>
      </dsp:txBody>
      <dsp:txXfrm>
        <a:off x="40962" y="1290187"/>
        <a:ext cx="4490076" cy="757185"/>
      </dsp:txXfrm>
    </dsp:sp>
    <dsp:sp modelId="{F466057A-90E8-4854-BA0D-EED9D6F54625}">
      <dsp:nvSpPr>
        <dsp:cNvPr id="0" name=""/>
        <dsp:cNvSpPr/>
      </dsp:nvSpPr>
      <dsp:spPr>
        <a:xfrm>
          <a:off x="0" y="2131534"/>
          <a:ext cx="4572000" cy="8391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Med Rambergstranda som nærmeste nabo, Bestefarskogen i lokalmiljøet som vi besøker ofte blir barna eksponert for naturmulighetene i nærmiljøet. </a:t>
          </a:r>
        </a:p>
      </dsp:txBody>
      <dsp:txXfrm>
        <a:off x="40962" y="2172496"/>
        <a:ext cx="4490076" cy="757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86C93-3482-40C9-AA08-AD939CA40187}">
      <dsp:nvSpPr>
        <dsp:cNvPr id="0" name=""/>
        <dsp:cNvSpPr/>
      </dsp:nvSpPr>
      <dsp:spPr>
        <a:xfrm>
          <a:off x="0" y="92686"/>
          <a:ext cx="45720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 </a:t>
          </a:r>
          <a:r>
            <a:rPr lang="en-US" sz="1500" kern="1200" err="1"/>
            <a:t>april</a:t>
          </a:r>
          <a:r>
            <a:rPr lang="en-US" sz="1500" kern="1200"/>
            <a:t> 2018 </a:t>
          </a:r>
          <a:r>
            <a:rPr lang="en-US" sz="1500" kern="1200" err="1"/>
            <a:t>ble</a:t>
          </a:r>
          <a:r>
            <a:rPr lang="en-US" sz="1500" kern="1200"/>
            <a:t> vi </a:t>
          </a:r>
          <a:r>
            <a:rPr lang="en-US" sz="1500" kern="1200" err="1"/>
            <a:t>sertifisert</a:t>
          </a:r>
          <a:r>
            <a:rPr lang="en-US" sz="1500" kern="1200"/>
            <a:t> </a:t>
          </a:r>
          <a:r>
            <a:rPr lang="en-US" sz="1500" kern="1200" err="1"/>
            <a:t>som</a:t>
          </a:r>
          <a:r>
            <a:rPr lang="en-US" sz="1500" kern="1200"/>
            <a:t> </a:t>
          </a:r>
          <a:r>
            <a:rPr lang="en-US" sz="1500" kern="1200" err="1"/>
            <a:t>Helsefremmende</a:t>
          </a:r>
          <a:r>
            <a:rPr lang="en-US" sz="1500" kern="1200"/>
            <a:t>. </a:t>
          </a:r>
          <a:endParaRPr lang="nb-NO" sz="1500" kern="1200"/>
        </a:p>
      </dsp:txBody>
      <dsp:txXfrm>
        <a:off x="29088" y="121774"/>
        <a:ext cx="4513824" cy="537701"/>
      </dsp:txXfrm>
    </dsp:sp>
    <dsp:sp modelId="{50A6D209-88F9-4EFB-ADD4-370F1B3DCD8E}">
      <dsp:nvSpPr>
        <dsp:cNvPr id="0" name=""/>
        <dsp:cNvSpPr/>
      </dsp:nvSpPr>
      <dsp:spPr>
        <a:xfrm>
          <a:off x="0" y="731763"/>
          <a:ext cx="45720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Sunne måltider til lunsj og frukt og varmåltider 1 gang i uken.</a:t>
          </a:r>
          <a:endParaRPr lang="nb-NO" sz="1500" kern="1200"/>
        </a:p>
      </dsp:txBody>
      <dsp:txXfrm>
        <a:off x="29088" y="760851"/>
        <a:ext cx="4513824" cy="537701"/>
      </dsp:txXfrm>
    </dsp:sp>
    <dsp:sp modelId="{7B09AF32-8CB8-4B72-9463-106A4AD20C7E}">
      <dsp:nvSpPr>
        <dsp:cNvPr id="0" name=""/>
        <dsp:cNvSpPr/>
      </dsp:nvSpPr>
      <dsp:spPr>
        <a:xfrm>
          <a:off x="0" y="1370841"/>
          <a:ext cx="45720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Gode holdninger til Kropp, aktiviteter og følelsen av at hjertepumpa går.</a:t>
          </a:r>
          <a:endParaRPr lang="nb-NO" sz="1500" kern="1200"/>
        </a:p>
      </dsp:txBody>
      <dsp:txXfrm>
        <a:off x="29088" y="1399929"/>
        <a:ext cx="4513824" cy="537701"/>
      </dsp:txXfrm>
    </dsp:sp>
    <dsp:sp modelId="{6353C12C-6A9D-4441-BD2A-E11FA9820E1D}">
      <dsp:nvSpPr>
        <dsp:cNvPr id="0" name=""/>
        <dsp:cNvSpPr/>
      </dsp:nvSpPr>
      <dsp:spPr>
        <a:xfrm>
          <a:off x="0" y="2009918"/>
          <a:ext cx="45720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Trygge, inkluderende og engasjerte voksne. </a:t>
          </a:r>
          <a:endParaRPr lang="nb-NO" sz="1500" kern="1200"/>
        </a:p>
      </dsp:txBody>
      <dsp:txXfrm>
        <a:off x="29088" y="2039006"/>
        <a:ext cx="4513824" cy="537701"/>
      </dsp:txXfrm>
    </dsp:sp>
    <dsp:sp modelId="{4D2D9B50-1D73-43A9-A113-E61D370E6049}">
      <dsp:nvSpPr>
        <dsp:cNvPr id="0" name=""/>
        <dsp:cNvSpPr/>
      </dsp:nvSpPr>
      <dsp:spPr>
        <a:xfrm>
          <a:off x="0" y="2648996"/>
          <a:ext cx="4572000" cy="5958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Spesiallaget aktivitetskort.</a:t>
          </a:r>
          <a:endParaRPr lang="nb-NO" sz="1500" kern="1200"/>
        </a:p>
      </dsp:txBody>
      <dsp:txXfrm>
        <a:off x="29088" y="2678084"/>
        <a:ext cx="4513824" cy="537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3F764-D621-418A-B323-78BCFEDCB0B4}">
      <dsp:nvSpPr>
        <dsp:cNvPr id="0" name=""/>
        <dsp:cNvSpPr/>
      </dsp:nvSpPr>
      <dsp:spPr>
        <a:xfrm>
          <a:off x="1052743" y="1919"/>
          <a:ext cx="1998800" cy="1199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August</a:t>
          </a:r>
          <a:endParaRPr lang="nb-NO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Uke 35: Tilvenning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Tema: Hakkebakkeskogen</a:t>
          </a:r>
        </a:p>
      </dsp:txBody>
      <dsp:txXfrm>
        <a:off x="1052743" y="1919"/>
        <a:ext cx="1998800" cy="1199280"/>
      </dsp:txXfrm>
    </dsp:sp>
    <dsp:sp modelId="{FEFD3147-8D3D-4B99-BCC9-3B8E3036D714}">
      <dsp:nvSpPr>
        <dsp:cNvPr id="0" name=""/>
        <dsp:cNvSpPr/>
      </dsp:nvSpPr>
      <dsp:spPr>
        <a:xfrm>
          <a:off x="3251423" y="1919"/>
          <a:ext cx="1998800" cy="1199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September</a:t>
          </a:r>
          <a:endParaRPr lang="nb-NO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Uke 38: Tilvenning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Brannvernuke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Politibesøk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Fotografering</a:t>
          </a:r>
        </a:p>
      </dsp:txBody>
      <dsp:txXfrm>
        <a:off x="3251423" y="1919"/>
        <a:ext cx="1998800" cy="1199280"/>
      </dsp:txXfrm>
    </dsp:sp>
    <dsp:sp modelId="{0F33545C-6349-4879-80D4-96A1E87EFFB1}">
      <dsp:nvSpPr>
        <dsp:cNvPr id="0" name=""/>
        <dsp:cNvSpPr/>
      </dsp:nvSpPr>
      <dsp:spPr>
        <a:xfrm>
          <a:off x="5450104" y="1919"/>
          <a:ext cx="1998800" cy="1199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Oktober</a:t>
          </a:r>
          <a:endParaRPr lang="nb-NO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Uke 40: Tilvenning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Tema: Hakkebakkeskogen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Farsdag</a:t>
          </a:r>
        </a:p>
      </dsp:txBody>
      <dsp:txXfrm>
        <a:off x="5450104" y="1919"/>
        <a:ext cx="1998800" cy="1199280"/>
      </dsp:txXfrm>
    </dsp:sp>
    <dsp:sp modelId="{E8648E44-94C6-4BA8-8C35-3AFB3CD71AF1}">
      <dsp:nvSpPr>
        <dsp:cNvPr id="0" name=""/>
        <dsp:cNvSpPr/>
      </dsp:nvSpPr>
      <dsp:spPr>
        <a:xfrm>
          <a:off x="1052743" y="1401079"/>
          <a:ext cx="1998800" cy="1199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November</a:t>
          </a:r>
          <a:endParaRPr lang="nb-NO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Uke 46: Tilvenning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Forberedelser til jul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Julegaveprosjekt</a:t>
          </a:r>
        </a:p>
      </dsp:txBody>
      <dsp:txXfrm>
        <a:off x="1052743" y="1401079"/>
        <a:ext cx="1998800" cy="1199280"/>
      </dsp:txXfrm>
    </dsp:sp>
    <dsp:sp modelId="{E248F55B-6A04-4968-9658-F19C8BF0CA99}">
      <dsp:nvSpPr>
        <dsp:cNvPr id="0" name=""/>
        <dsp:cNvSpPr/>
      </dsp:nvSpPr>
      <dsp:spPr>
        <a:xfrm>
          <a:off x="3251423" y="1401079"/>
          <a:ext cx="1998800" cy="1199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Desember</a:t>
          </a:r>
          <a:endParaRPr lang="nb-NO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Tema: Hakkebakkeskogen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Lucia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Nissefest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Julebord</a:t>
          </a:r>
        </a:p>
      </dsp:txBody>
      <dsp:txXfrm>
        <a:off x="3251423" y="1401079"/>
        <a:ext cx="1998800" cy="1199280"/>
      </dsp:txXfrm>
    </dsp:sp>
    <dsp:sp modelId="{ABA670DF-DC15-426C-9482-8DFFB2AF7EF8}">
      <dsp:nvSpPr>
        <dsp:cNvPr id="0" name=""/>
        <dsp:cNvSpPr/>
      </dsp:nvSpPr>
      <dsp:spPr>
        <a:xfrm>
          <a:off x="5450104" y="1401079"/>
          <a:ext cx="1998800" cy="1199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Januar</a:t>
          </a:r>
          <a:endParaRPr lang="nb-NO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Tema: Hakkebakkeskogen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Samisk kultur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Solfest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Tilvenning</a:t>
          </a:r>
        </a:p>
      </dsp:txBody>
      <dsp:txXfrm>
        <a:off x="5450104" y="1401079"/>
        <a:ext cx="1998800" cy="1199280"/>
      </dsp:txXfrm>
    </dsp:sp>
    <dsp:sp modelId="{58D77F45-E8FF-41B6-830C-6B92F0B0DAB4}">
      <dsp:nvSpPr>
        <dsp:cNvPr id="0" name=""/>
        <dsp:cNvSpPr/>
      </dsp:nvSpPr>
      <dsp:spPr>
        <a:xfrm>
          <a:off x="1052743" y="2800240"/>
          <a:ext cx="1998800" cy="1199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Februar</a:t>
          </a:r>
          <a:endParaRPr lang="nb-NO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Tema: Hakkebakkeskogen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Samisk kultur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Morsdag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Karneval</a:t>
          </a:r>
        </a:p>
      </dsp:txBody>
      <dsp:txXfrm>
        <a:off x="1052743" y="2800240"/>
        <a:ext cx="1998800" cy="1199280"/>
      </dsp:txXfrm>
    </dsp:sp>
    <dsp:sp modelId="{73A3290E-28D9-4D5B-BBE3-78815C01A76E}">
      <dsp:nvSpPr>
        <dsp:cNvPr id="0" name=""/>
        <dsp:cNvSpPr/>
      </dsp:nvSpPr>
      <dsp:spPr>
        <a:xfrm>
          <a:off x="3251423" y="2800240"/>
          <a:ext cx="1998800" cy="1199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Mars</a:t>
          </a:r>
          <a:endParaRPr lang="nb-NO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Tema: Hakkebakkeskogen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Lofotfiske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Barnehagedagen</a:t>
          </a:r>
        </a:p>
      </dsp:txBody>
      <dsp:txXfrm>
        <a:off x="3251423" y="2800240"/>
        <a:ext cx="1998800" cy="1199280"/>
      </dsp:txXfrm>
    </dsp:sp>
    <dsp:sp modelId="{72138EBE-2E1B-484F-B616-1056619262B7}">
      <dsp:nvSpPr>
        <dsp:cNvPr id="0" name=""/>
        <dsp:cNvSpPr/>
      </dsp:nvSpPr>
      <dsp:spPr>
        <a:xfrm>
          <a:off x="5450104" y="2800240"/>
          <a:ext cx="1998800" cy="1199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April</a:t>
          </a:r>
          <a:endParaRPr lang="nb-NO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Tema: Hakkebakkeskogen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Påske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Foreldresamtaler</a:t>
          </a:r>
        </a:p>
      </dsp:txBody>
      <dsp:txXfrm>
        <a:off x="5450104" y="2800240"/>
        <a:ext cx="1998800" cy="1199280"/>
      </dsp:txXfrm>
    </dsp:sp>
    <dsp:sp modelId="{2781588C-A8C5-4FF7-9229-EEFED850827C}">
      <dsp:nvSpPr>
        <dsp:cNvPr id="0" name=""/>
        <dsp:cNvSpPr/>
      </dsp:nvSpPr>
      <dsp:spPr>
        <a:xfrm>
          <a:off x="2152083" y="4199400"/>
          <a:ext cx="1998800" cy="1199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Mai</a:t>
          </a:r>
          <a:endParaRPr lang="nb-NO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Tema: Hakkebakkeskogen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17 mai-feiring</a:t>
          </a:r>
        </a:p>
      </dsp:txBody>
      <dsp:txXfrm>
        <a:off x="2152083" y="4199400"/>
        <a:ext cx="1998800" cy="1199280"/>
      </dsp:txXfrm>
    </dsp:sp>
    <dsp:sp modelId="{9C83C5B7-4A80-43A7-997D-8C3510315949}">
      <dsp:nvSpPr>
        <dsp:cNvPr id="0" name=""/>
        <dsp:cNvSpPr/>
      </dsp:nvSpPr>
      <dsp:spPr>
        <a:xfrm>
          <a:off x="4350764" y="4199400"/>
          <a:ext cx="1998800" cy="1199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Juni </a:t>
          </a:r>
          <a:endParaRPr lang="nb-NO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/>
            <a:t>Sommerfest i barnehagen</a:t>
          </a:r>
        </a:p>
      </dsp:txBody>
      <dsp:txXfrm>
        <a:off x="4350764" y="4199400"/>
        <a:ext cx="1998800" cy="119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14FC38E0-C9EA-4E4C-BAFF-0CE5B8BB07F6}" type="datetime1">
              <a:rPr lang="nb-NO" smtClean="0"/>
              <a:t>10.09.2024</a:t>
            </a:fld>
            <a:endParaRPr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BAE14B8-3CC9-472D-9BC5-A84D80684DE2}" type="slidenum">
              <a:rPr/>
              <a:pPr algn="r"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5E7C125-58CF-46C1-A01E-1AE063CD1F6C}" type="datetime1">
              <a:rPr lang="nb-NO" smtClean="0"/>
              <a:pPr/>
              <a:t>10.09.2024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Klikk for å redigere tekststiler i malen</a:t>
            </a:r>
          </a:p>
          <a:p>
            <a:pPr lvl="1" rtl="0"/>
            <a:r>
              <a:t>Andre nivå</a:t>
            </a:r>
          </a:p>
          <a:p>
            <a:pPr lvl="2" rtl="0"/>
            <a:r>
              <a:t>Tredje nivå</a:t>
            </a:r>
          </a:p>
          <a:p>
            <a:pPr lvl="3" rtl="0"/>
            <a:r>
              <a:t>Fjerde nivå</a:t>
            </a:r>
          </a:p>
          <a:p>
            <a:pPr lvl="4" rtl="0"/>
            <a:r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7FB667E1-E601-4AAF-B95C-B25720D70A6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17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sz="1200" b="0" i="1" u="none" strike="noStrike" kern="1200" baseline="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291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nb-NO" smtClean="0"/>
              <a:pPr algn="r" rtl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341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24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nb-NO" smtClean="0"/>
              <a:pPr algn="r" rtl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51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olen står opp over gresskledte ås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ktangel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nb-NO"/>
              <a:t>Klikk for å redigere undertittelstil i malen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ivt 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6FFD4EE7-2405-49CA-BC18-679E3E90C173}" type="datetime1">
              <a:rPr lang="nb-NO" smtClean="0"/>
              <a:pPr/>
              <a:t>10.09.2024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algn="l"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bilde 2" descr="En tom plassholder for bilde. Klikk plassholderen, og velg bildet du ønsker å legge til.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 rtl="0">
              <a:buNone/>
              <a:defRPr sz="3200">
                <a:solidFill>
                  <a:schemeClr val="tx2"/>
                </a:solidFill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b-NO"/>
              <a:t>Klikk på ikonet for å legge til et bilde</a:t>
            </a:r>
            <a:endParaRPr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A80BCA47-5B76-4BC0-B837-2B516859B6A2}" type="datetime1">
              <a:rPr lang="nb-NO" smtClean="0"/>
              <a:pPr/>
              <a:t>10.09.2024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A8D9AD5-F248-4919-864A-CFD76CC027D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AED8C83B-E93C-4C2F-B81E-D3AD40F84FC3}" type="datetime1">
              <a:rPr lang="nb-NO" smtClean="0"/>
              <a:pPr/>
              <a:t>10.09.2024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A8D9AD5-F248-4919-864A-CFD76CC027D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80E1D3D3-8CC1-4F72-8E91-6395D78B4AA5}" type="datetime1">
              <a:rPr lang="nb-NO" smtClean="0"/>
              <a:pPr/>
              <a:t>10.09.2024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A8D9AD5-F248-4919-864A-CFD76CC027D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5F6D5AAF-4DD1-4214-B301-EC82E304DAC1}" type="datetime1">
              <a:rPr lang="nb-NO" smtClean="0"/>
              <a:pPr/>
              <a:t>10.09.2024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A8D9AD5-F248-4919-864A-CFD76CC027D6}" type="slidenum">
              <a:rPr lang="nb-NO" smtClean="0"/>
              <a:pPr algn="r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ktangel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260DE291-4B19-4C2C-9382-3891248A5F7F}" type="datetime1">
              <a:rPr lang="nb-NO" smtClean="0"/>
              <a:pPr algn="r"/>
              <a:t>10.09.2024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CA8D9AD5-F248-4919-864A-CFD76CC027D6}" type="slidenum">
              <a:rPr lang="nb-NO" smtClean="0"/>
              <a:pPr algn="r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iv topptekstinndel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algn="r"/>
            <a:fld id="{70F62979-3C2C-4173-A477-3BA5A23E49FD}" type="datetime1">
              <a:rPr lang="nb-NO" smtClean="0"/>
              <a:pPr algn="r"/>
              <a:t>10.09.2024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algn="r"/>
            <a:fld id="{CA8D9AD5-F248-4919-864A-CFD76CC027D6}" type="slidenum">
              <a:rPr lang="nb-NO" smtClean="0"/>
              <a:pPr algn="r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245BFDE9-3529-4874-84C9-948D0DE34A73}" type="datetime1">
              <a:rPr lang="nb-NO" smtClean="0"/>
              <a:pPr algn="r"/>
              <a:t>10.09.2024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A0ECE5F2-81AA-4605-B028-6FBA391056A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 cap="none" baseline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600"/>
            </a:lvl2pPr>
            <a:lvl3pPr algn="l" rtl="0">
              <a:defRPr sz="140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DD90ECE-62C7-418E-BE66-F53C63AB9469}" type="datetime1">
              <a:rPr lang="nb-NO" smtClean="0"/>
              <a:pPr/>
              <a:t>10.09.2024</a:t>
            </a:fld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A8D9AD5-F248-4919-864A-CFD76CC027D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90B5EA1-1B5A-44C8-B571-454D8F8253CF}" type="datetime1">
              <a:rPr lang="nb-NO" smtClean="0"/>
              <a:pPr/>
              <a:t>10.09.2024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A8D9AD5-F248-4919-864A-CFD76CC027D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FFE6F30E-71A7-4D79-AC0D-473359DA164A}" type="datetime1">
              <a:rPr lang="nb-NO" smtClean="0"/>
              <a:pPr/>
              <a:t>10.09.2024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algn="l" rtl="0">
              <a:defRPr sz="3400" b="0"/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4091414-D3A1-464B-B965-53A4A8FC92C2}" type="datetime1">
              <a:rPr lang="nb-NO" smtClean="0"/>
              <a:pPr/>
              <a:t>10.09.2024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A8D9AD5-F248-4919-864A-CFD76CC027D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ktangel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err="1"/>
              <a:t>Klikk</a:t>
            </a:r>
            <a:r>
              <a:t> for å </a:t>
            </a:r>
            <a:r>
              <a:rPr err="1"/>
              <a:t>redigere</a:t>
            </a:r>
            <a:r>
              <a:t> </a:t>
            </a:r>
            <a:r>
              <a:rPr err="1"/>
              <a:t>tittelstil</a:t>
            </a:r>
            <a:endParaRPr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Klikk for å redigere tekststiler i malen</a:t>
            </a:r>
          </a:p>
          <a:p>
            <a:pPr lvl="1" rtl="0"/>
            <a:r>
              <a:t>Andre nivå</a:t>
            </a:r>
          </a:p>
          <a:p>
            <a:pPr lvl="2" rtl="0"/>
            <a:r>
              <a:t>Tredje nivå</a:t>
            </a:r>
          </a:p>
          <a:p>
            <a:pPr lvl="3" rtl="0"/>
            <a:r>
              <a:t>Fjerde nivå</a:t>
            </a:r>
          </a:p>
          <a:p>
            <a:pPr lvl="4" rtl="0"/>
            <a:r>
              <a:t>Femte nivå</a:t>
            </a:r>
          </a:p>
          <a:p>
            <a:pPr lvl="5" rtl="0"/>
            <a:r>
              <a:t>Sjette</a:t>
            </a:r>
          </a:p>
          <a:p>
            <a:pPr lvl="6" rtl="0"/>
            <a:r>
              <a:t>Sjuende</a:t>
            </a:r>
          </a:p>
          <a:p>
            <a:pPr lvl="7" rtl="0"/>
            <a:r>
              <a:t>Åttende</a:t>
            </a:r>
          </a:p>
          <a:p>
            <a:pPr lvl="8" rtl="0"/>
            <a:r>
              <a:t>Niende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algn="r"/>
            <a:fld id="{3A8E9C52-9672-4B9B-B3CF-1048C58500F9}" type="datetime1">
              <a:rPr lang="nb-NO" smtClean="0"/>
              <a:pPr algn="r"/>
              <a:t>10.09.2024</a:t>
            </a:fld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pPr algn="r"/>
            <a:fld id="{CA8D9AD5-F248-4919-864A-CFD76CC027D6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ubben.barnehage.n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orajusnes@hotmail.com" TargetMode="External"/><Relationship Id="rId2" Type="http://schemas.openxmlformats.org/officeDocument/2006/relationships/hyperlink" Target="mailto:maja_karlsen@hot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hyperlink" Target="mailto:styrer@nubbenbarnehagedrift.no" TargetMode="External"/><Relationship Id="rId4" Type="http://schemas.openxmlformats.org/officeDocument/2006/relationships/hyperlink" Target="mailto:Nordlyset@nubbenbarnehagedrift.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ubben.barnehage.n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nubbenlif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b-NO"/>
              <a:t>Årsplan 2024/2025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b-NO"/>
              <a:t>Nubben Barnehagedrift AS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3E7624-4ABD-80E4-50E9-E68BF273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Syke Barn 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A78CE2D-AF2A-6747-2C68-69E33DE76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1120" y="2060848"/>
            <a:ext cx="9003352" cy="3968731"/>
          </a:xfrm>
        </p:spPr>
        <p:txBody>
          <a:bodyPr>
            <a:normAutofit lnSpcReduction="10000"/>
          </a:bodyPr>
          <a:lstStyle/>
          <a:p>
            <a:pPr marL="45720" indent="0" algn="l">
              <a:buNone/>
            </a:pPr>
            <a:r>
              <a:rPr lang="nb-NO" b="1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Brandon Text"/>
              </a:rPr>
              <a:t>Diar</a:t>
            </a:r>
            <a:r>
              <a:rPr lang="nb-NO" b="1">
                <a:solidFill>
                  <a:srgbClr val="222222"/>
                </a:solidFill>
                <a:highlight>
                  <a:srgbClr val="FFFFFF"/>
                </a:highlight>
                <a:latin typeface="Brandon Text"/>
              </a:rPr>
              <a:t>e og oppkast: </a:t>
            </a:r>
            <a:r>
              <a:rPr lang="nb-NO">
                <a:solidFill>
                  <a:srgbClr val="222222"/>
                </a:solidFill>
                <a:highlight>
                  <a:srgbClr val="FFFFFF"/>
                </a:highlight>
                <a:latin typeface="Brandon Text"/>
              </a:rPr>
              <a:t>Barnet kan vende tilbake 48 timer etter siste oppkast/diare </a:t>
            </a:r>
          </a:p>
          <a:p>
            <a:pPr marL="45720" indent="0" algn="l">
              <a:buNone/>
            </a:pPr>
            <a:r>
              <a:rPr lang="nb-NO" b="1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Brandon Text"/>
              </a:rPr>
              <a:t>Feber</a:t>
            </a:r>
            <a:r>
              <a:rPr lang="nb-NO" b="1">
                <a:solidFill>
                  <a:srgbClr val="222222"/>
                </a:solidFill>
                <a:highlight>
                  <a:srgbClr val="FFFFFF"/>
                </a:highlight>
                <a:latin typeface="Brandon Text"/>
              </a:rPr>
              <a:t>:</a:t>
            </a:r>
            <a:r>
              <a:rPr lang="nb-NO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Brandon Text"/>
              </a:rPr>
              <a:t> Temperatur på over 38 grader målt i endetarmen regnes som feber</a:t>
            </a:r>
          </a:p>
          <a:p>
            <a:pPr marL="45720" indent="0" algn="l">
              <a:buNone/>
            </a:pPr>
            <a:r>
              <a:rPr lang="nb-NO" b="1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Brandon Text"/>
              </a:rPr>
              <a:t>Forkjølelse og andre luftveisinfeksjoner</a:t>
            </a:r>
            <a:r>
              <a:rPr lang="nb-NO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Brandon Text"/>
              </a:rPr>
              <a:t>: </a:t>
            </a:r>
            <a:r>
              <a:rPr lang="nb-NO">
                <a:solidFill>
                  <a:srgbClr val="222222"/>
                </a:solidFill>
                <a:highlight>
                  <a:srgbClr val="FFFFFF"/>
                </a:highlight>
                <a:latin typeface="Brandon Text"/>
              </a:rPr>
              <a:t>Barnet kan vende tilbake n</a:t>
            </a:r>
            <a:r>
              <a:rPr lang="nb-NO" b="0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Brandon Text"/>
              </a:rPr>
              <a:t>år allmenntilstanden tilsier de er friske</a:t>
            </a:r>
          </a:p>
          <a:p>
            <a:pPr marL="45720" indent="0" algn="l">
              <a:buNone/>
            </a:pPr>
            <a:r>
              <a:rPr lang="nb-NO" b="1">
                <a:solidFill>
                  <a:srgbClr val="222222"/>
                </a:solidFill>
                <a:highlight>
                  <a:srgbClr val="FFFFFF"/>
                </a:highlight>
                <a:latin typeface="Brandon Text"/>
              </a:rPr>
              <a:t>Skabb:</a:t>
            </a:r>
            <a:r>
              <a:rPr lang="nb-NO">
                <a:solidFill>
                  <a:srgbClr val="222222"/>
                </a:solidFill>
                <a:highlight>
                  <a:srgbClr val="FFFFFF"/>
                </a:highlight>
                <a:latin typeface="Brandon Text"/>
              </a:rPr>
              <a:t> Barnet kan vende tilbake etter 48 timer</a:t>
            </a:r>
          </a:p>
          <a:p>
            <a:pPr marL="45720" indent="0" algn="l">
              <a:buNone/>
            </a:pPr>
            <a:r>
              <a:rPr lang="nb-NO" b="1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Brandon Text"/>
              </a:rPr>
              <a:t>Vannkopper: </a:t>
            </a:r>
            <a:r>
              <a:rPr lang="nb-NO">
                <a:solidFill>
                  <a:srgbClr val="222222"/>
                </a:solidFill>
                <a:highlight>
                  <a:srgbClr val="FFFFFF"/>
                </a:highlight>
                <a:latin typeface="Brandon Text"/>
              </a:rPr>
              <a:t>Barnet kan vende tilbake når utsletter er tørket inn og allmenntilstanden er god.</a:t>
            </a:r>
          </a:p>
          <a:p>
            <a:pPr marL="45720" indent="0" algn="l">
              <a:buNone/>
            </a:pPr>
            <a:r>
              <a:rPr lang="nb-NO" b="1" i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Brandon Text"/>
              </a:rPr>
              <a:t>Brennkopper: </a:t>
            </a:r>
            <a:r>
              <a:rPr lang="nb-NO">
                <a:solidFill>
                  <a:srgbClr val="222222"/>
                </a:solidFill>
                <a:highlight>
                  <a:srgbClr val="FFFFFF"/>
                </a:highlight>
                <a:latin typeface="Brandon Text"/>
              </a:rPr>
              <a:t>Barnet kan vende tilbake når sårene er under kontroll – ikke </a:t>
            </a:r>
            <a:r>
              <a:rPr lang="nb-NO" err="1">
                <a:solidFill>
                  <a:srgbClr val="222222"/>
                </a:solidFill>
                <a:highlight>
                  <a:srgbClr val="FFFFFF"/>
                </a:highlight>
                <a:latin typeface="Brandon Text"/>
              </a:rPr>
              <a:t>smittfare</a:t>
            </a:r>
            <a:r>
              <a:rPr lang="nb-NO">
                <a:solidFill>
                  <a:srgbClr val="222222"/>
                </a:solidFill>
                <a:highlight>
                  <a:srgbClr val="FFFFFF"/>
                </a:highlight>
                <a:latin typeface="Brandon Text"/>
              </a:rPr>
              <a:t> væske. </a:t>
            </a:r>
          </a:p>
          <a:p>
            <a:pPr marL="45720" indent="0" algn="l">
              <a:buNone/>
            </a:pPr>
            <a:endParaRPr lang="nb-NO" b="0" i="0">
              <a:solidFill>
                <a:srgbClr val="222222"/>
              </a:solidFill>
              <a:effectLst/>
              <a:highlight>
                <a:srgbClr val="FFFFFF"/>
              </a:highlight>
              <a:latin typeface="Brandon Text"/>
            </a:endParaRPr>
          </a:p>
          <a:p>
            <a:pPr marL="45720" indent="0" algn="l">
              <a:buNone/>
            </a:pPr>
            <a:r>
              <a:rPr lang="nb-NO">
                <a:solidFill>
                  <a:srgbClr val="222222"/>
                </a:solidFill>
                <a:highlight>
                  <a:srgbClr val="FFFFFF"/>
                </a:highlight>
                <a:latin typeface="Brandon Text"/>
              </a:rPr>
              <a:t>Om en ansatt ringer og forteller at barnet er syk – så skal dere komme å hente barnet så raskt det lar seg gjøre. </a:t>
            </a:r>
            <a:endParaRPr lang="nb-NO" b="0" i="0">
              <a:solidFill>
                <a:srgbClr val="222222"/>
              </a:solidFill>
              <a:effectLst/>
              <a:highlight>
                <a:srgbClr val="FFFFFF"/>
              </a:highlight>
              <a:latin typeface="Brandon Tex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950800F-CA47-0608-F779-156CF3D8C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012" y="404664"/>
            <a:ext cx="3168394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1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436154"/>
            <a:ext cx="3200400" cy="864096"/>
          </a:xfrm>
        </p:spPr>
        <p:txBody>
          <a:bodyPr rtlCol="0" anchor="b">
            <a:normAutofit/>
          </a:bodyPr>
          <a:lstStyle/>
          <a:p>
            <a:pPr rtl="0"/>
            <a:r>
              <a:rPr lang="nb-NO"/>
              <a:t>Trygg trafikk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ED35B8-096E-1FB1-FCF8-1D79B8C87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412" y="1556792"/>
            <a:ext cx="3200400" cy="4432528"/>
          </a:xfrm>
        </p:spPr>
        <p:txBody>
          <a:bodyPr/>
          <a:lstStyle/>
          <a:p>
            <a:r>
              <a:rPr lang="nb-NO"/>
              <a:t>Vi er en trygg trafikk barnehage</a:t>
            </a:r>
          </a:p>
          <a:p>
            <a:pPr marL="342900" indent="-342900">
              <a:buAutoNum type="arabicPeriod"/>
            </a:pPr>
            <a:r>
              <a:rPr lang="nb-NO"/>
              <a:t>Vi har en trafikksikkerhetsplan</a:t>
            </a:r>
          </a:p>
          <a:p>
            <a:pPr marL="342900" indent="-342900">
              <a:buAutoNum type="arabicPeriod"/>
            </a:pPr>
            <a:r>
              <a:rPr lang="nb-NO"/>
              <a:t>Gode rutiner ved bilturer</a:t>
            </a:r>
          </a:p>
          <a:p>
            <a:pPr marL="342900" indent="-342900">
              <a:buAutoNum type="arabicPeriod"/>
            </a:pPr>
            <a:r>
              <a:rPr lang="nb-NO"/>
              <a:t>Gode turrutiner og ferdsel i trafikk.</a:t>
            </a:r>
          </a:p>
          <a:p>
            <a:pPr marL="342900" indent="-342900">
              <a:buAutoNum type="arabicPeriod"/>
            </a:pPr>
            <a:r>
              <a:rPr lang="nb-NO"/>
              <a:t>PBL </a:t>
            </a:r>
            <a:r>
              <a:rPr lang="nb-NO" err="1"/>
              <a:t>MentROS</a:t>
            </a:r>
            <a:r>
              <a:rPr lang="nb-NO"/>
              <a:t> risikovurdering</a:t>
            </a:r>
          </a:p>
          <a:p>
            <a:pPr marL="342900" indent="-342900">
              <a:buAutoNum type="arabicPeriod"/>
            </a:pPr>
            <a:r>
              <a:rPr lang="nb-NO"/>
              <a:t>Tiltaksplaner</a:t>
            </a:r>
          </a:p>
          <a:p>
            <a:pPr marL="342900" indent="-342900">
              <a:buAutoNum type="arabicPeriod"/>
            </a:pPr>
            <a:endParaRPr lang="nb-NO"/>
          </a:p>
          <a:p>
            <a:r>
              <a:rPr lang="nb-NO"/>
              <a:t>Mere informasjon finner du på vår nettside under Planverk:</a:t>
            </a:r>
          </a:p>
          <a:p>
            <a:r>
              <a:rPr lang="nb-NO">
                <a:hlinkClick r:id="rId3"/>
              </a:rPr>
              <a:t>https://nubben.barnehage.no/</a:t>
            </a:r>
            <a:endParaRPr lang="nb-NO"/>
          </a:p>
          <a:p>
            <a:endParaRPr lang="nb-NO"/>
          </a:p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ADE0184-64DD-44BB-B832-C7515CF41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4212" y="868202"/>
            <a:ext cx="7239001" cy="5121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45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377E99-3439-24C0-F7FA-7B35FD4D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216" y="647700"/>
            <a:ext cx="3540599" cy="572002"/>
          </a:xfrm>
        </p:spPr>
        <p:txBody>
          <a:bodyPr anchor="b">
            <a:normAutofit/>
          </a:bodyPr>
          <a:lstStyle/>
          <a:p>
            <a:r>
              <a:rPr lang="nb-NO"/>
              <a:t>Parkering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A57BAA60-BC05-27FB-DC07-61F8DB5781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138" b="17793"/>
          <a:stretch/>
        </p:blipFill>
        <p:spPr>
          <a:xfrm>
            <a:off x="479376" y="1143000"/>
            <a:ext cx="6629400" cy="4572000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20E81BC-746F-BBC6-212F-00B22EBDF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6199" y="1460095"/>
            <a:ext cx="3684615" cy="4572000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nb-NO"/>
              <a:t>1.Parker slik at “Personal” klarer å komme seg ut. </a:t>
            </a:r>
          </a:p>
          <a:p>
            <a:pPr marL="342900" indent="-342900">
              <a:buAutoNum type="arabicParenR"/>
            </a:pPr>
            <a:r>
              <a:rPr lang="nb-NO"/>
              <a:t>2. Bilen skal ikke gå på tomgang, skru av bilen!</a:t>
            </a:r>
          </a:p>
          <a:p>
            <a:pPr marL="342900" indent="-342900">
              <a:buAutoNum type="arabicParenR"/>
            </a:pPr>
            <a:r>
              <a:rPr lang="nb-NO"/>
              <a:t>3. Barna skal alltid være trygg I trafikken, sørg at dere har utstyret dere trenger for bilkjøring. </a:t>
            </a:r>
          </a:p>
          <a:p>
            <a:pPr marL="342900" indent="-342900">
              <a:buAutoNum type="arabicParenR"/>
            </a:pPr>
            <a:r>
              <a:rPr lang="nb-NO"/>
              <a:t>4. Ikke parker på nabotomtene.</a:t>
            </a:r>
          </a:p>
          <a:p>
            <a:pPr marL="342900" indent="-342900">
              <a:buAutoNum type="arabicParenR"/>
            </a:pPr>
            <a:r>
              <a:rPr lang="nb-NO"/>
              <a:t>5. Det er veldig lite plass og det er vi full klar over. Men vi må gjøre det beste ut av det vi har!</a:t>
            </a:r>
          </a:p>
          <a:p>
            <a:pPr marL="342900" indent="-342900">
              <a:buAutoNum type="arabicParenR"/>
            </a:pPr>
            <a:r>
              <a:rPr lang="nb-NO"/>
              <a:t>6. Unngå trafikk og bruk god tid ved parkering og utkjøring. </a:t>
            </a:r>
          </a:p>
          <a:p>
            <a:endParaRPr lang="nb-NO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3" name="Bilde 2" descr="Et bilde som inneholder clip art, tegnefilm, Font, Grafikk&#10;&#10;Automatisk generert beskrivelse">
            <a:extLst>
              <a:ext uri="{FF2B5EF4-FFF2-40B4-BE49-F238E27FC236}">
                <a16:creationId xmlns:a16="http://schemas.microsoft.com/office/drawing/2014/main" id="{509CE945-4383-0C5D-E3AB-5E46A159E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219702"/>
            <a:ext cx="528745" cy="5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0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E0AF25D-3BC9-3726-1AC4-F1D2534E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04800"/>
            <a:ext cx="11029429" cy="1200416"/>
          </a:xfrm>
        </p:spPr>
        <p:txBody>
          <a:bodyPr/>
          <a:lstStyle/>
          <a:p>
            <a:r>
              <a:rPr lang="nb-NO"/>
              <a:t>Våre hoved områder: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B54FDC-3975-7128-CB2D-E29BF8174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865" y="1611123"/>
            <a:ext cx="4572000" cy="823912"/>
          </a:xfrm>
        </p:spPr>
        <p:txBody>
          <a:bodyPr/>
          <a:lstStyle/>
          <a:p>
            <a:r>
              <a:rPr lang="en-US"/>
              <a:t>Robuste </a:t>
            </a:r>
            <a:r>
              <a:rPr lang="en-US" err="1"/>
              <a:t>Lofotunga</a:t>
            </a:r>
            <a:endParaRPr lang="en-US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47128E0-3D19-5887-B1D4-22F51BEBF9A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9762619"/>
              </p:ext>
            </p:extLst>
          </p:nvPr>
        </p:nvGraphicFramePr>
        <p:xfrm>
          <a:off x="622317" y="2512277"/>
          <a:ext cx="4572000" cy="333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BF7E59-6DF7-996C-B499-9D080E054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6040" y="1593189"/>
            <a:ext cx="4572000" cy="823912"/>
          </a:xfrm>
        </p:spPr>
        <p:txBody>
          <a:bodyPr/>
          <a:lstStyle/>
          <a:p>
            <a:r>
              <a:rPr lang="en-US" err="1"/>
              <a:t>Helsefremmende</a:t>
            </a:r>
            <a:r>
              <a:rPr lang="en-US"/>
              <a:t> </a:t>
            </a:r>
            <a:r>
              <a:rPr lang="en-US" err="1"/>
              <a:t>barnehage</a:t>
            </a:r>
            <a:endParaRPr lang="en-US"/>
          </a:p>
        </p:txBody>
      </p:sp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E03FB035-95B9-623C-E840-7292AAF99D6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96121515"/>
              </p:ext>
            </p:extLst>
          </p:nvPr>
        </p:nvGraphicFramePr>
        <p:xfrm>
          <a:off x="6456040" y="2512276"/>
          <a:ext cx="4572000" cy="333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68C54C-DB67-33B4-0D10-E8FFCFB4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750" y="287383"/>
            <a:ext cx="8362406" cy="592183"/>
          </a:xfrm>
        </p:spPr>
        <p:txBody>
          <a:bodyPr/>
          <a:lstStyle/>
          <a:p>
            <a:r>
              <a:rPr lang="nb-NO"/>
              <a:t>Satsning områder: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A4A673B0-29B5-BBD2-F322-120C05444E0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7823510"/>
              </p:ext>
            </p:extLst>
          </p:nvPr>
        </p:nvGraphicFramePr>
        <p:xfrm>
          <a:off x="884509" y="879566"/>
          <a:ext cx="10436634" cy="464707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30882">
                  <a:extLst>
                    <a:ext uri="{9D8B030D-6E8A-4147-A177-3AD203B41FA5}">
                      <a16:colId xmlns:a16="http://schemas.microsoft.com/office/drawing/2014/main" val="2316732496"/>
                    </a:ext>
                  </a:extLst>
                </a:gridCol>
                <a:gridCol w="4926874">
                  <a:extLst>
                    <a:ext uri="{9D8B030D-6E8A-4147-A177-3AD203B41FA5}">
                      <a16:colId xmlns:a16="http://schemas.microsoft.com/office/drawing/2014/main" val="2005231370"/>
                    </a:ext>
                  </a:extLst>
                </a:gridCol>
                <a:gridCol w="3478878">
                  <a:extLst>
                    <a:ext uri="{9D8B030D-6E8A-4147-A177-3AD203B41FA5}">
                      <a16:colId xmlns:a16="http://schemas.microsoft.com/office/drawing/2014/main" val="2561000894"/>
                    </a:ext>
                  </a:extLst>
                </a:gridCol>
              </a:tblGrid>
              <a:tr h="345796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TILTAK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167412"/>
                  </a:ext>
                </a:extLst>
              </a:tr>
              <a:tr h="216122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Nærmiljøet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Styrke barnas kunnskaper og tilknytning til nærmiljøet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Bidra til at barna medvirker til å utforske og oppdage nærmiljøet samt bli trygge nært vann.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Førskoleaktiviterer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Trygg Trafikk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Utflukter til nærmiljøet som: Skole, skog, sjø, sentrum og idrettsanlegg.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Jevne turer til butikk og kafe for å se hvordan den dagligdagse hverdagen ser ut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Gjennomføring av turrutiner og ferdsel i trafikk.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94227"/>
                  </a:ext>
                </a:extLst>
              </a:tr>
              <a:tr h="199531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Fysisk aktivitet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Fremme grov og fin motorisk bevegelse.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Aktivitetskort som skal fremme hjertepumpa i barnehagehverdagen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Helsefremmende barnehage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Fysisk miljø tilpasset for fysiske aktiviteter samt rom for ro, hvile og avslapping.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Rom og tid for aktiviteter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Kompetanse økning i planlegging og organisering av fysiske miljøer.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Turer og bevegelseslek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Rom tilpasset for hvil og 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4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96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68C54C-DB67-33B4-0D10-E8FFCFB4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750" y="287383"/>
            <a:ext cx="8362406" cy="592183"/>
          </a:xfrm>
        </p:spPr>
        <p:txBody>
          <a:bodyPr/>
          <a:lstStyle/>
          <a:p>
            <a:r>
              <a:rPr lang="nb-NO"/>
              <a:t>Satsning områder: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A4A673B0-29B5-BBD2-F322-120C05444E0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153806"/>
              </p:ext>
            </p:extLst>
          </p:nvPr>
        </p:nvGraphicFramePr>
        <p:xfrm>
          <a:off x="884509" y="879566"/>
          <a:ext cx="10436634" cy="45222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93822">
                  <a:extLst>
                    <a:ext uri="{9D8B030D-6E8A-4147-A177-3AD203B41FA5}">
                      <a16:colId xmlns:a16="http://schemas.microsoft.com/office/drawing/2014/main" val="2316732496"/>
                    </a:ext>
                  </a:extLst>
                </a:gridCol>
                <a:gridCol w="4863934">
                  <a:extLst>
                    <a:ext uri="{9D8B030D-6E8A-4147-A177-3AD203B41FA5}">
                      <a16:colId xmlns:a16="http://schemas.microsoft.com/office/drawing/2014/main" val="2005231370"/>
                    </a:ext>
                  </a:extLst>
                </a:gridCol>
                <a:gridCol w="3478878">
                  <a:extLst>
                    <a:ext uri="{9D8B030D-6E8A-4147-A177-3AD203B41FA5}">
                      <a16:colId xmlns:a16="http://schemas.microsoft.com/office/drawing/2014/main" val="2561000894"/>
                    </a:ext>
                  </a:extLst>
                </a:gridCol>
              </a:tblGrid>
              <a:tr h="345796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TILTAK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167412"/>
                  </a:ext>
                </a:extLst>
              </a:tr>
              <a:tr h="216122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Sosial utvikling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Øve opp evnen til å vise empati, samarbeid og problemløsning.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Gi barna tro på seg selv og egne ferdigheter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Få en venn, være en venn, holde på en venn.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Hovedtema: </a:t>
                      </a:r>
                      <a:r>
                        <a:rPr lang="nb-NO" err="1"/>
                        <a:t>Snakkepakken</a:t>
                      </a:r>
                      <a:endParaRPr lang="nb-NO"/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Samlingsstund om mobbing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Samlingsstund om å være en venn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Kohorter som varierer.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94227"/>
                  </a:ext>
                </a:extLst>
              </a:tr>
              <a:tr h="199531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Sunn Mat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Næringsrike måltider med frukt og grønt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Variert og allsidig mattilbud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Utvikle matglede og sunne helsevaner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Varmmåltider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Det gode måltidet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Måltidet som pedagogisk mulighet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Gode hjelpere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Fokus på mat og måltidet (bordskikk)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Fokus på sunne og gode måltider.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Lite sukker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4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07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A58325-F0EB-7D71-0319-3201EAD6C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76672"/>
            <a:ext cx="2378616" cy="1233424"/>
          </a:xfrm>
        </p:spPr>
        <p:txBody>
          <a:bodyPr/>
          <a:lstStyle/>
          <a:p>
            <a:r>
              <a:rPr lang="nb-NO"/>
              <a:t>Sola </a:t>
            </a:r>
            <a:r>
              <a:rPr lang="nb-NO" err="1"/>
              <a:t>Årshjul</a:t>
            </a:r>
            <a:endParaRPr lang="nb-NO"/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A31580DC-EE9D-656D-B60B-04269BE8B8B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1997244"/>
              </p:ext>
            </p:extLst>
          </p:nvPr>
        </p:nvGraphicFramePr>
        <p:xfrm>
          <a:off x="2207568" y="620688"/>
          <a:ext cx="850164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200000+ gratis bilder av Sommer Og Sol og Sol - Pixabay">
            <a:extLst>
              <a:ext uri="{FF2B5EF4-FFF2-40B4-BE49-F238E27FC236}">
                <a16:creationId xmlns:a16="http://schemas.microsoft.com/office/drawing/2014/main" id="{2B61A9C2-493D-5F1D-1C30-416D015C1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1" y="198884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4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66BAF87C-29B6-59F0-B690-DEDC6282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18864"/>
            <a:ext cx="9112137" cy="6446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3987291-48D7-750F-1F77-C91DFDF1C9B1}"/>
              </a:ext>
            </a:extLst>
          </p:cNvPr>
          <p:cNvSpPr txBox="1"/>
          <p:nvPr/>
        </p:nvSpPr>
        <p:spPr>
          <a:xfrm>
            <a:off x="348022" y="476672"/>
            <a:ext cx="2232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/>
              <a:t>Nordlyset</a:t>
            </a:r>
            <a:r>
              <a:rPr lang="nb-NO"/>
              <a:t> 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Tema for barnehageåret</a:t>
            </a:r>
          </a:p>
          <a:p>
            <a:r>
              <a:rPr lang="nb-NO"/>
              <a:t>2024/2025</a:t>
            </a:r>
          </a:p>
          <a:p>
            <a:endParaRPr lang="nb-NO"/>
          </a:p>
          <a:p>
            <a:pPr marL="285750" indent="-285750">
              <a:buFontTx/>
              <a:buChar char="-"/>
            </a:pPr>
            <a:r>
              <a:rPr lang="nb-NO"/>
              <a:t>Du og jeg og vi to</a:t>
            </a:r>
          </a:p>
          <a:p>
            <a:pPr marL="742950" lvl="1" indent="-285750">
              <a:buFontTx/>
              <a:buChar char="-"/>
            </a:pPr>
            <a:r>
              <a:rPr lang="nb-NO"/>
              <a:t>Følelser</a:t>
            </a:r>
          </a:p>
          <a:p>
            <a:pPr marL="742950" lvl="1" indent="-285750">
              <a:buFontTx/>
              <a:buChar char="-"/>
            </a:pPr>
            <a:r>
              <a:rPr lang="nb-NO"/>
              <a:t>Vennskap</a:t>
            </a:r>
          </a:p>
          <a:p>
            <a:pPr marL="742950" lvl="1" indent="-285750">
              <a:buFontTx/>
              <a:buChar char="-"/>
            </a:pPr>
            <a:r>
              <a:rPr lang="nb-NO"/>
              <a:t>Kroppen</a:t>
            </a:r>
          </a:p>
          <a:p>
            <a:pPr marL="742950" lvl="1" indent="-285750">
              <a:buFontTx/>
              <a:buChar char="-"/>
            </a:pPr>
            <a:r>
              <a:rPr lang="nb-NO"/>
              <a:t>Relasjoner</a:t>
            </a:r>
          </a:p>
          <a:p>
            <a:pPr marL="742950" lvl="1" indent="-285750">
              <a:buFontTx/>
              <a:buChar char="-"/>
            </a:pPr>
            <a:r>
              <a:rPr lang="nb-NO"/>
              <a:t>Samspill</a:t>
            </a:r>
          </a:p>
          <a:p>
            <a:pPr marL="285750" indent="-285750">
              <a:buFontTx/>
              <a:buChar char="-"/>
            </a:pPr>
            <a:endParaRPr lang="nb-NO"/>
          </a:p>
        </p:txBody>
      </p:sp>
      <p:pic>
        <p:nvPicPr>
          <p:cNvPr id="8" name="Picture 4" descr="Nordlyset | Nordnorsk Vitensenter">
            <a:extLst>
              <a:ext uri="{FF2B5EF4-FFF2-40B4-BE49-F238E27FC236}">
                <a16:creationId xmlns:a16="http://schemas.microsoft.com/office/drawing/2014/main" id="{FB554D6B-DEC9-1A36-0699-DC47D3190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9" y="908720"/>
            <a:ext cx="192021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A158AF-4BEF-6859-099F-E918256F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Nyttig informasjon som vi blir å gjør annerledes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1B0ADC-4259-3192-2725-A2469347D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9509760" cy="4123944"/>
          </a:xfrm>
        </p:spPr>
        <p:txBody>
          <a:bodyPr/>
          <a:lstStyle/>
          <a:p>
            <a:r>
              <a:rPr lang="nb-NO"/>
              <a:t>Vi går fra å ha 2 foreldresamtaler i året til 1. Dette vil bli gjennomført i januar måned. </a:t>
            </a:r>
          </a:p>
          <a:p>
            <a:r>
              <a:rPr lang="nb-NO"/>
              <a:t>Månedsrapporter ser vi ikke blir lest av majoriteten av foreldrene så vi går bort fra det og prøver noe nytt!</a:t>
            </a:r>
          </a:p>
          <a:p>
            <a:pPr lvl="1"/>
            <a:r>
              <a:rPr lang="nb-NO"/>
              <a:t>En mere detaljert Agenda på Kid plan som beskriver dagen istedenfor en stor månedsrapport. </a:t>
            </a:r>
          </a:p>
          <a:p>
            <a:r>
              <a:rPr lang="nb-NO"/>
              <a:t>Vi er som sakt en trygg trafikk barnehage så det vil bli stor fokus på parkering og rutinene rundt det. Her vil de ansatte si ifra om dere ikke følger dem. 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62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044631-9820-BD55-A60C-CEFEAC8D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Samarbeidsutvalget 2024/2025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FB8B4D-0A13-525C-168F-99CE6258C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416" y="2046664"/>
            <a:ext cx="10297144" cy="3728521"/>
          </a:xfrm>
        </p:spPr>
        <p:txBody>
          <a:bodyPr>
            <a:normAutofit fontScale="92500" lnSpcReduction="20000"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nb-NO" sz="180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Samarbeidsutvalget (SU) består av like mange representanter fra foreldregruppen og personalgruppen, samt barnehage eiere. SU skal være et kontaktledd, rådgivende og samordnet organ. Saker som angår barnehagen, skal behandles i samarbeidsutvalget. SU representanter er tilgjengelig via Mail eller telefon om det er noen saker som skal bli tatt opp i SU.</a:t>
            </a:r>
            <a:endParaRPr lang="nb-NO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Maja </a:t>
            </a:r>
            <a:r>
              <a:rPr lang="nb-NO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Borgvatn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Myklebust 	Foreldrekontakt 	</a:t>
            </a:r>
            <a:r>
              <a:rPr lang="nb-NO" sz="180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maja_karlsen@hotmail.com</a:t>
            </a:r>
            <a:r>
              <a:rPr lang="nb-NO" sz="180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Nora </a:t>
            </a:r>
            <a:r>
              <a:rPr lang="nb-NO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Jusnes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Foreldrekontakt 	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Norajusnes@hotmail.com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Ingrid Nygaard  		Personalkontakt                </a:t>
            </a:r>
          </a:p>
          <a:p>
            <a:pPr>
              <a:lnSpc>
                <a:spcPct val="100000"/>
              </a:lnSpc>
            </a:pPr>
            <a:r>
              <a:rPr lang="nb-NO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Silje Dreyer Eriksen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Personalkontakt 	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Nordlyset@nubbenbarnehagedrift.no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</a:p>
          <a:p>
            <a:pPr>
              <a:lnSpc>
                <a:spcPct val="100000"/>
              </a:lnSpc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Marit/Harald Johansen 	Styreleder/eier</a:t>
            </a:r>
          </a:p>
          <a:p>
            <a:pPr>
              <a:lnSpc>
                <a:spcPct val="100000"/>
              </a:lnSpc>
            </a:pP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Magnus </a:t>
            </a:r>
            <a:r>
              <a:rPr lang="nb-NO" sz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Vian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Styrer		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styrer@nubbenbarnehagedrift.no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endParaRPr lang="nb-NO"/>
          </a:p>
        </p:txBody>
      </p:sp>
      <p:pic>
        <p:nvPicPr>
          <p:cNvPr id="4" name="Bilde 3" descr="Et bilde som inneholder clip art, tegnefilm, Font, Grafikk&#10;&#10;Automatisk generert beskrivelse">
            <a:extLst>
              <a:ext uri="{FF2B5EF4-FFF2-40B4-BE49-F238E27FC236}">
                <a16:creationId xmlns:a16="http://schemas.microsoft.com/office/drawing/2014/main" id="{67C06C68-C5E6-F725-3A05-F172FD87FE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0" y="25375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1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Nubben Barnehagedrift AS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 rtl="0"/>
            <a:r>
              <a:rPr lang="nb-NO"/>
              <a:t>Privateid Barnehage som er medlem av PBL. </a:t>
            </a:r>
          </a:p>
          <a:p>
            <a:pPr lvl="0" rtl="0"/>
            <a:r>
              <a:rPr lang="nb-NO"/>
              <a:t>Vi er en 2 barns avdeling med 7 faste ansatte.</a:t>
            </a:r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3F38C8-F87C-D1E7-15EE-75C0566AC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rmAutofit/>
          </a:bodyPr>
          <a:lstStyle/>
          <a:p>
            <a:r>
              <a:rPr lang="nb-NO"/>
              <a:t>Ansatt gruppen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642D3-90D8-3949-9065-699ABF4A1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Aft>
                <a:spcPts val="600"/>
              </a:spcAft>
            </a:pPr>
            <a:fld id="{CD591C78-6463-441E-9301-106974C626BB}" type="datetime1">
              <a:rPr lang="nb-NO" smtClean="0"/>
              <a:pPr rtl="0">
                <a:spcAft>
                  <a:spcPts val="600"/>
                </a:spcAft>
              </a:pPr>
              <a:t>10.09.2024</a:t>
            </a:fld>
            <a:endParaRPr lang="nb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E883D9-5919-CDB0-78D2-E09E01C0F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Aft>
                <a:spcPts val="600"/>
              </a:spcAft>
            </a:pPr>
            <a:r>
              <a:rPr lang="nb-NO"/>
              <a:t>PRESENTASJONSTITTEL</a:t>
            </a:r>
            <a:endParaRPr lang="nb-NO" noProof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CE81E7-B380-1D01-3F0D-E6FD97338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 rtl="0">
              <a:defRPr lang="nb-NO"/>
            </a:defPPr>
            <a:lvl1pPr marL="0" algn="r" defTabSz="914400" rtl="0" eaLnBrk="1" latinLnBrk="0" hangingPunct="1"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Aft>
                <a:spcPts val="600"/>
              </a:spcAft>
            </a:pPr>
            <a:fld id="{294A09A9-5501-47C1-A89A-A340965A2BE2}" type="slidenum">
              <a:rPr lang="nb-NO" smtClean="0"/>
              <a:pPr rtl="0">
                <a:spcAft>
                  <a:spcPts val="600"/>
                </a:spcAft>
              </a:pPr>
              <a:t>3</a:t>
            </a:fld>
            <a:endParaRPr lang="nb-NO" noProof="0"/>
          </a:p>
        </p:txBody>
      </p:sp>
      <p:sp>
        <p:nvSpPr>
          <p:cNvPr id="32" name="Plassholder for innhold 31">
            <a:extLst>
              <a:ext uri="{FF2B5EF4-FFF2-40B4-BE49-F238E27FC236}">
                <a16:creationId xmlns:a16="http://schemas.microsoft.com/office/drawing/2014/main" id="{6B39D2D5-6C8A-3705-5279-2D5E9CF4B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3688286" cy="3366815"/>
          </a:xfrm>
        </p:spPr>
        <p:txBody>
          <a:bodyPr>
            <a:normAutofit lnSpcReduction="10000"/>
          </a:bodyPr>
          <a:lstStyle/>
          <a:p>
            <a:r>
              <a:rPr lang="nb-NO"/>
              <a:t>Nordlyset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Silje Pedagogisk Leder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Anna Pedagog/Barnehagelærer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Ingrid Assistent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</a:t>
            </a:r>
            <a:r>
              <a:rPr lang="nb-NO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ristine</a:t>
            </a:r>
            <a:r>
              <a:rPr lang="nb-NO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Assistent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nb-NO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Språktrening: </a:t>
            </a:r>
            <a:r>
              <a:rPr lang="nb-NO" sz="1800" b="1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Olexandra</a:t>
            </a:r>
            <a:endParaRPr lang="nb-NO" sz="1800" b="1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nb-NO"/>
              <a:t>Antall barn 17 stk. </a:t>
            </a:r>
          </a:p>
          <a:p>
            <a:endParaRPr lang="nb-NO"/>
          </a:p>
          <a:p>
            <a:pPr marL="45720" indent="0">
              <a:buNone/>
            </a:pPr>
            <a:endParaRPr lang="nb-NO"/>
          </a:p>
        </p:txBody>
      </p:sp>
      <p:sp>
        <p:nvSpPr>
          <p:cNvPr id="33" name="Plassholder for innhold 31">
            <a:extLst>
              <a:ext uri="{FF2B5EF4-FFF2-40B4-BE49-F238E27FC236}">
                <a16:creationId xmlns:a16="http://schemas.microsoft.com/office/drawing/2014/main" id="{5E5A8F5C-ABB1-F84C-010A-8E431E09D294}"/>
              </a:ext>
            </a:extLst>
          </p:cNvPr>
          <p:cNvSpPr txBox="1">
            <a:spLocks/>
          </p:cNvSpPr>
          <p:nvPr/>
        </p:nvSpPr>
        <p:spPr>
          <a:xfrm>
            <a:off x="6606597" y="2017467"/>
            <a:ext cx="3688286" cy="2923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Sola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Carina Pedagogisk leder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Anja Assistent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Nora Assistent</a:t>
            </a:r>
          </a:p>
          <a:p>
            <a:pPr lvl="0">
              <a:lnSpc>
                <a:spcPct val="107000"/>
              </a:lnSpc>
            </a:pPr>
            <a:endParaRPr lang="nb-NO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b-NO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Språktrening </a:t>
            </a:r>
            <a:r>
              <a:rPr lang="nb-NO" sz="1800" b="1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Olha</a:t>
            </a:r>
            <a:endParaRPr lang="nb-NO" sz="1800" b="1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nb-NO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nb-NO"/>
              <a:t>Antall barn 10 stk. </a:t>
            </a:r>
          </a:p>
          <a:p>
            <a:endParaRPr lang="nb-NO"/>
          </a:p>
        </p:txBody>
      </p:sp>
      <p:pic>
        <p:nvPicPr>
          <p:cNvPr id="3" name="Bilde 2" descr="Et bilde som inneholder clip art, tegnefilm, Font, Grafikk&#10;&#10;Automatisk generert beskrivelse">
            <a:extLst>
              <a:ext uri="{FF2B5EF4-FFF2-40B4-BE49-F238E27FC236}">
                <a16:creationId xmlns:a16="http://schemas.microsoft.com/office/drawing/2014/main" id="{1C236282-3D56-3DD6-7F30-5F30F735BC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0" y="253752"/>
            <a:ext cx="864096" cy="86409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D72ACAE-1EC8-E337-1624-484FCFD45C81}"/>
              </a:ext>
            </a:extLst>
          </p:cNvPr>
          <p:cNvSpPr txBox="1"/>
          <p:nvPr/>
        </p:nvSpPr>
        <p:spPr>
          <a:xfrm>
            <a:off x="1198865" y="5695186"/>
            <a:ext cx="3348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Styrer: Magnus </a:t>
            </a:r>
          </a:p>
          <a:p>
            <a:r>
              <a:rPr lang="nb-NO"/>
              <a:t>Elisabeth svangerskapspermisjon</a:t>
            </a:r>
          </a:p>
        </p:txBody>
      </p:sp>
    </p:spTree>
    <p:extLst>
      <p:ext uri="{BB962C8B-B14F-4D97-AF65-F5344CB8AC3E}">
        <p14:creationId xmlns:p14="http://schemas.microsoft.com/office/powerpoint/2010/main" val="94300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13BC57-C630-26E3-9A36-DE55376E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041" y="304800"/>
            <a:ext cx="9546772" cy="1200416"/>
          </a:xfrm>
        </p:spPr>
        <p:txBody>
          <a:bodyPr/>
          <a:lstStyle/>
          <a:p>
            <a:r>
              <a:rPr lang="nb-NO"/>
              <a:t>Nubben Barnehagedrift AS: Profesjonell Aktør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D427F9-F33E-B6E8-FF5C-E72F53154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4041" y="1715588"/>
            <a:ext cx="9546771" cy="3904427"/>
          </a:xfrm>
        </p:spPr>
        <p:txBody>
          <a:bodyPr>
            <a:normAutofit fontScale="92500" lnSpcReduction="20000"/>
          </a:bodyPr>
          <a:lstStyle/>
          <a:p>
            <a:r>
              <a:rPr lang="nb-NO"/>
              <a:t>Felles faglig forståelse</a:t>
            </a:r>
          </a:p>
          <a:p>
            <a:r>
              <a:rPr lang="nb-NO"/>
              <a:t>Vi har barnas beste i fokus</a:t>
            </a:r>
          </a:p>
          <a:p>
            <a:r>
              <a:rPr lang="nb-NO"/>
              <a:t>Autoritativ voksenstil (Balansere bygging av gode relasjoner med det å stille krav)</a:t>
            </a:r>
          </a:p>
          <a:p>
            <a:r>
              <a:rPr lang="nb-NO"/>
              <a:t>Vi er deltakende og gir rom for barns medvirkning gjennom lek og læring. </a:t>
            </a:r>
          </a:p>
          <a:p>
            <a:r>
              <a:rPr lang="nb-NO"/>
              <a:t>Vi er reflekterende over egen praksis</a:t>
            </a:r>
          </a:p>
          <a:p>
            <a:r>
              <a:rPr lang="nb-NO"/>
              <a:t>Godt samarbeid mellom hjem og barnehage, samt skole og barnehage</a:t>
            </a:r>
          </a:p>
          <a:p>
            <a:r>
              <a:rPr lang="nb-NO"/>
              <a:t>Vi har god kvalitet på det pedagogiske tilbudet</a:t>
            </a:r>
          </a:p>
          <a:p>
            <a:r>
              <a:rPr lang="nb-NO"/>
              <a:t>Vi har fokus på å gjøre barna selvstendig og robuste. </a:t>
            </a:r>
          </a:p>
          <a:p>
            <a:r>
              <a:rPr lang="nb-NO"/>
              <a:t>Vi har en Kompetanseheving plan for våre ansatte. </a:t>
            </a:r>
          </a:p>
        </p:txBody>
      </p:sp>
      <p:pic>
        <p:nvPicPr>
          <p:cNvPr id="4" name="Bilde 3" descr="Et bilde som inneholder clip art, tegnefilm, Font, Grafikk&#10;&#10;Automatisk generert beskrivelse">
            <a:extLst>
              <a:ext uri="{FF2B5EF4-FFF2-40B4-BE49-F238E27FC236}">
                <a16:creationId xmlns:a16="http://schemas.microsoft.com/office/drawing/2014/main" id="{6C6D20EC-3F89-0E7F-5681-E9159AE30E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0" y="25375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3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3058" y="906186"/>
            <a:ext cx="3200400" cy="1990725"/>
          </a:xfrm>
        </p:spPr>
        <p:txBody>
          <a:bodyPr rtlCol="0" anchor="b">
            <a:normAutofit/>
          </a:bodyPr>
          <a:lstStyle/>
          <a:p>
            <a:pPr rtl="0"/>
            <a:r>
              <a:rPr lang="nb-NO"/>
              <a:t>Nettside for Nubben Barnehage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9B59C5-6856-82F2-5127-A0C2F4341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3058" y="3118579"/>
            <a:ext cx="3200400" cy="2856358"/>
          </a:xfrm>
        </p:spPr>
        <p:txBody>
          <a:bodyPr>
            <a:normAutofit/>
          </a:bodyPr>
          <a:lstStyle/>
          <a:p>
            <a:r>
              <a:rPr lang="nb-NO"/>
              <a:t>Her finner man informasjon angående planverk, ansattgruppen og informasjon om barnehagen</a:t>
            </a:r>
          </a:p>
          <a:p>
            <a:endParaRPr lang="nb-NO"/>
          </a:p>
          <a:p>
            <a:r>
              <a:rPr lang="nb-NO">
                <a:hlinkClick r:id="rId3"/>
              </a:rPr>
              <a:t>https://nubben.barnehage.no/</a:t>
            </a:r>
            <a:endParaRPr lang="nb-NO"/>
          </a:p>
          <a:p>
            <a:endParaRPr lang="nb-NO"/>
          </a:p>
          <a:p>
            <a:endParaRPr lang="nb-NO"/>
          </a:p>
          <a:p>
            <a:r>
              <a:rPr lang="nb-NO">
                <a:hlinkClick r:id="rId4"/>
              </a:rPr>
              <a:t>https://www.facebook.com/nubbenlife</a:t>
            </a:r>
            <a:endParaRPr lang="nb-NO"/>
          </a:p>
          <a:p>
            <a:endParaRPr lang="nb-NO"/>
          </a:p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8A351BD-07FA-F581-491B-4DFD92A59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683091" y="685800"/>
            <a:ext cx="5729922" cy="5486400"/>
          </a:xfrm>
          <a:noFill/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A6F92C1-F098-D738-A143-67D49AC92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3458" y="5373216"/>
            <a:ext cx="504895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6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4719A-64DB-4F39-87D8-3616127E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923" y="344338"/>
            <a:ext cx="5339072" cy="3024973"/>
          </a:xfrm>
        </p:spPr>
        <p:txBody>
          <a:bodyPr anchor="b">
            <a:normAutofit/>
          </a:bodyPr>
          <a:lstStyle/>
          <a:p>
            <a:r>
              <a:rPr lang="nb-NO" sz="1600"/>
              <a:t>1. Tavla/Agenda: Viktig informasjon</a:t>
            </a:r>
            <a:br>
              <a:rPr lang="nb-NO" sz="1600"/>
            </a:br>
            <a:br>
              <a:rPr lang="nb-NO" sz="1600"/>
            </a:br>
            <a:r>
              <a:rPr lang="nb-NO" sz="1600"/>
              <a:t>2. Meldinger: Sykt barn/sensitiv informasjon</a:t>
            </a:r>
            <a:br>
              <a:rPr lang="nb-NO" sz="1600"/>
            </a:br>
            <a:br>
              <a:rPr lang="nb-NO" sz="1600"/>
            </a:br>
            <a:r>
              <a:rPr lang="nb-NO" sz="1600"/>
              <a:t>3. Bilder: Pedagogisk dokumentasjon</a:t>
            </a:r>
            <a:br>
              <a:rPr lang="nb-NO" sz="1600"/>
            </a:br>
            <a:br>
              <a:rPr lang="nb-NO" sz="1600"/>
            </a:br>
            <a:r>
              <a:rPr lang="nb-NO" sz="1600"/>
              <a:t>4. SU/FORELDRELISTE</a:t>
            </a:r>
            <a:br>
              <a:rPr lang="nb-NO" sz="1600"/>
            </a:br>
            <a:br>
              <a:rPr lang="nb-NO" sz="1600"/>
            </a:br>
            <a:r>
              <a:rPr lang="nb-NO" sz="1600"/>
              <a:t>5. Samtykke inne på Kid plan. Bilder/kontaktliste etc.…</a:t>
            </a:r>
            <a:br>
              <a:rPr lang="nb-NO" sz="1600"/>
            </a:br>
            <a:br>
              <a:rPr lang="nb-NO" sz="1600"/>
            </a:br>
            <a:r>
              <a:rPr lang="nb-NO" sz="1600"/>
              <a:t>Er barnet ditt syk/ferie eller noe annet? Legg inn på Kid plan </a:t>
            </a:r>
            <a:br>
              <a:rPr lang="nb-NO" sz="1600"/>
            </a:br>
            <a:br>
              <a:rPr lang="nb-NO" sz="1600"/>
            </a:br>
            <a:endParaRPr lang="nb-NO" sz="160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72C1600-B221-BE75-FDCA-6C8F7176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41" y="564930"/>
            <a:ext cx="5139559" cy="4908279"/>
          </a:xfrm>
          <a:prstGeom prst="rect">
            <a:avLst/>
          </a:prstGeo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D44FCE1-7D83-FE68-BA89-8E8AEC582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282" y="285187"/>
            <a:ext cx="5214718" cy="279744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FF0000"/>
                </a:solidFill>
              </a:rPr>
              <a:t>KIDPLAN “VÅR KOMMUNIKASJONSPLATFORM”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6A413657-F604-F078-FF2D-C09B45349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923" y="3369311"/>
            <a:ext cx="5270131" cy="27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FD5F2E-8054-4156-D01F-BD5252BD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614" y="452846"/>
            <a:ext cx="2743201" cy="690154"/>
          </a:xfrm>
        </p:spPr>
        <p:txBody>
          <a:bodyPr/>
          <a:lstStyle/>
          <a:p>
            <a:r>
              <a:rPr lang="nb-NO"/>
              <a:t>Navnelapper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C79E2FA-2064-F408-64B2-931F3553F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536" y="685800"/>
            <a:ext cx="5842709" cy="4800600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1D2FC2-7867-04F4-797A-1CEAA36E8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7614" y="1471749"/>
            <a:ext cx="2743200" cy="4243251"/>
          </a:xfrm>
        </p:spPr>
        <p:txBody>
          <a:bodyPr>
            <a:normAutofit lnSpcReduction="10000"/>
          </a:bodyPr>
          <a:lstStyle/>
          <a:p>
            <a:r>
              <a:rPr lang="nb-NO" sz="1400">
                <a:latin typeface="+mj-lt"/>
              </a:rPr>
              <a:t>Her er et eksempel på navnelapper som kan brukes på klær.</a:t>
            </a:r>
          </a:p>
          <a:p>
            <a:pPr marL="285750" indent="-285750">
              <a:buFontTx/>
              <a:buChar char="-"/>
            </a:pPr>
            <a:r>
              <a:rPr lang="nb-NO" sz="1400">
                <a:latin typeface="+mj-lt"/>
              </a:rPr>
              <a:t>Alle klær til barna må merkes med barnets navn</a:t>
            </a:r>
          </a:p>
          <a:p>
            <a:pPr marL="285750" indent="-285750">
              <a:buFontTx/>
              <a:buChar char="-"/>
            </a:pPr>
            <a:r>
              <a:rPr lang="nb-NO" sz="1400">
                <a:latin typeface="+mj-lt"/>
              </a:rPr>
              <a:t>Ha gjerne noen ekstra navnelapper i hyllen, slik at hvis noen faller av kan vi sette på nye. </a:t>
            </a:r>
          </a:p>
          <a:p>
            <a:pPr marL="285750" indent="-285750">
              <a:buFontTx/>
              <a:buChar char="-"/>
            </a:pPr>
            <a:r>
              <a:rPr lang="nb-NO" sz="1400">
                <a:latin typeface="+mj-lt"/>
              </a:rPr>
              <a:t>Vi tar ikke ansvar for bortkommende klær </a:t>
            </a:r>
          </a:p>
          <a:p>
            <a:pPr marL="285750" indent="-285750">
              <a:buFontTx/>
              <a:buChar char="-"/>
            </a:pPr>
            <a:r>
              <a:rPr lang="nb-NO" sz="1400">
                <a:latin typeface="+mj-lt"/>
              </a:rPr>
              <a:t>Rydd og etterfyll klær i garderoben. </a:t>
            </a:r>
          </a:p>
          <a:p>
            <a:pPr marL="285750" indent="-285750">
              <a:buFontTx/>
              <a:buChar char="-"/>
            </a:pPr>
            <a:r>
              <a:rPr lang="nb-NO" sz="1400">
                <a:latin typeface="+mj-lt"/>
              </a:rPr>
              <a:t>Mangler barnet klær vil vi ringe og få dere til å komme med!</a:t>
            </a:r>
          </a:p>
          <a:p>
            <a:pPr marL="285750" indent="-285750">
              <a:buFontTx/>
              <a:buChar char="-"/>
            </a:pPr>
            <a:r>
              <a:rPr lang="nb-NO" sz="1400">
                <a:latin typeface="+mj-lt"/>
              </a:rPr>
              <a:t>1 gang i måneden donerer vi bort klær som ender i lånekurven som ikke har navnelapp på seg. 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pic>
        <p:nvPicPr>
          <p:cNvPr id="3" name="Bilde 2" descr="Et bilde som inneholder clip art, tegnefilm, Font, Grafikk&#10;&#10;Automatisk generert beskrivelse">
            <a:extLst>
              <a:ext uri="{FF2B5EF4-FFF2-40B4-BE49-F238E27FC236}">
                <a16:creationId xmlns:a16="http://schemas.microsoft.com/office/drawing/2014/main" id="{66CA4BA9-CD4B-0D21-C78E-60967ABD5F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0" y="25375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6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2531C5-C12D-7868-0E1F-80E34050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37" y="191589"/>
            <a:ext cx="9372600" cy="1200416"/>
          </a:xfrm>
        </p:spPr>
        <p:txBody>
          <a:bodyPr/>
          <a:lstStyle/>
          <a:p>
            <a:r>
              <a:rPr lang="nb-NO"/>
              <a:t>Sjekkliste for Klær: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B9C45E-4EED-5B75-748C-116A70D1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836" y="1519166"/>
            <a:ext cx="6479609" cy="745063"/>
          </a:xfrm>
        </p:spPr>
        <p:txBody>
          <a:bodyPr/>
          <a:lstStyle/>
          <a:p>
            <a:r>
              <a:rPr lang="nb-NO"/>
              <a:t>Hver dag må barnet ditt ha tilgjengelig skift: Ta med våte klær hjem slik at dem er tørre til neste dag. 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128A29F-4410-449C-AC10-BF208E5AAD43}"/>
              </a:ext>
            </a:extLst>
          </p:cNvPr>
          <p:cNvSpPr txBox="1"/>
          <p:nvPr/>
        </p:nvSpPr>
        <p:spPr>
          <a:xfrm>
            <a:off x="8779693" y="1104455"/>
            <a:ext cx="32175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/>
              <a:t>2x Body/Tynn genser</a:t>
            </a:r>
          </a:p>
          <a:p>
            <a:pPr marL="285750" indent="-285750">
              <a:buFontTx/>
              <a:buChar char="-"/>
            </a:pPr>
            <a:r>
              <a:rPr lang="nb-NO"/>
              <a:t>2x Stillongs </a:t>
            </a:r>
          </a:p>
          <a:p>
            <a:pPr marL="285750" indent="-285750">
              <a:buFontTx/>
              <a:buChar char="-"/>
            </a:pPr>
            <a:r>
              <a:rPr lang="nb-NO"/>
              <a:t>2x Sokker </a:t>
            </a:r>
          </a:p>
          <a:p>
            <a:pPr marL="285750" indent="-285750">
              <a:buFontTx/>
              <a:buChar char="-"/>
            </a:pPr>
            <a:r>
              <a:rPr lang="nb-NO"/>
              <a:t>2x Truse</a:t>
            </a:r>
          </a:p>
          <a:p>
            <a:pPr marL="285750" indent="-285750">
              <a:buFontTx/>
              <a:buChar char="-"/>
            </a:pPr>
            <a:r>
              <a:rPr lang="nb-NO"/>
              <a:t>2x Bukse</a:t>
            </a:r>
          </a:p>
          <a:p>
            <a:pPr marL="285750" indent="-285750">
              <a:buFontTx/>
              <a:buChar char="-"/>
            </a:pPr>
            <a:r>
              <a:rPr lang="nb-NO"/>
              <a:t>2x Genser</a:t>
            </a:r>
          </a:p>
          <a:p>
            <a:pPr marL="285750" indent="-285750">
              <a:buFontTx/>
              <a:buChar char="-"/>
            </a:pPr>
            <a:endParaRPr lang="nb-NO"/>
          </a:p>
          <a:p>
            <a:pPr marL="285750" indent="-285750">
              <a:buFontTx/>
              <a:buChar char="-"/>
            </a:pPr>
            <a:r>
              <a:rPr lang="nb-NO"/>
              <a:t>2x Genser og bukse i ull</a:t>
            </a:r>
          </a:p>
          <a:p>
            <a:pPr marL="285750" indent="-285750">
              <a:buFontTx/>
              <a:buChar char="-"/>
            </a:pPr>
            <a:r>
              <a:rPr lang="nb-NO"/>
              <a:t>2x Lue med hals</a:t>
            </a:r>
          </a:p>
          <a:p>
            <a:pPr marL="285750" indent="-285750">
              <a:buFontTx/>
              <a:buChar char="-"/>
            </a:pPr>
            <a:r>
              <a:rPr lang="nb-NO"/>
              <a:t>2x Votter for vinter og regn.</a:t>
            </a:r>
          </a:p>
          <a:p>
            <a:pPr marL="285750" indent="-285750">
              <a:buFontTx/>
              <a:buChar char="-"/>
            </a:pPr>
            <a:r>
              <a:rPr lang="nb-NO"/>
              <a:t>Vinter og regn dress</a:t>
            </a:r>
          </a:p>
          <a:p>
            <a:pPr marL="285750" indent="-285750">
              <a:buFontTx/>
              <a:buChar char="-"/>
            </a:pPr>
            <a:r>
              <a:rPr lang="nb-NO"/>
              <a:t>Vintersko</a:t>
            </a:r>
          </a:p>
          <a:p>
            <a:pPr marL="285750" indent="-285750">
              <a:buFontTx/>
              <a:buChar char="-"/>
            </a:pPr>
            <a:r>
              <a:rPr lang="nb-NO"/>
              <a:t>Regnstøvler</a:t>
            </a:r>
          </a:p>
          <a:p>
            <a:pPr marL="285750" indent="-285750">
              <a:buFontTx/>
              <a:buChar char="-"/>
            </a:pPr>
            <a:endParaRPr lang="nb-NO"/>
          </a:p>
        </p:txBody>
      </p:sp>
      <p:pic>
        <p:nvPicPr>
          <p:cNvPr id="26" name="Bilde 25" descr="Bilderesultat for babytøy body">
            <a:extLst>
              <a:ext uri="{FF2B5EF4-FFF2-40B4-BE49-F238E27FC236}">
                <a16:creationId xmlns:a16="http://schemas.microsoft.com/office/drawing/2014/main" id="{F9CB274C-C1CD-A95B-C382-8543432F38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365" y="2390856"/>
            <a:ext cx="1257939" cy="13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Bilde 26" descr="Bilderesultat for strømpebukse barn">
            <a:extLst>
              <a:ext uri="{FF2B5EF4-FFF2-40B4-BE49-F238E27FC236}">
                <a16:creationId xmlns:a16="http://schemas.microsoft.com/office/drawing/2014/main" id="{87A3B427-6A7B-FD48-73A2-4037288FFB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7054" y="2423790"/>
            <a:ext cx="925759" cy="13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Bilde 27" descr="Bilderesultat for bukse barn">
            <a:extLst>
              <a:ext uri="{FF2B5EF4-FFF2-40B4-BE49-F238E27FC236}">
                <a16:creationId xmlns:a16="http://schemas.microsoft.com/office/drawing/2014/main" id="{1F6C8061-1B37-BB31-10E3-15A74ACD9CF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5730" y="2398951"/>
            <a:ext cx="1337097" cy="13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Bilde 28" descr="Bilderesultat for genser barn">
            <a:extLst>
              <a:ext uri="{FF2B5EF4-FFF2-40B4-BE49-F238E27FC236}">
                <a16:creationId xmlns:a16="http://schemas.microsoft.com/office/drawing/2014/main" id="{1335156B-16E5-0479-6A9B-E1ED8EB8566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3544" y="2390856"/>
            <a:ext cx="1005279" cy="13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Bilde 29" descr="Bilderesultat for truse barn">
            <a:extLst>
              <a:ext uri="{FF2B5EF4-FFF2-40B4-BE49-F238E27FC236}">
                <a16:creationId xmlns:a16="http://schemas.microsoft.com/office/drawing/2014/main" id="{CA713286-99DC-65B9-1E7D-B4FC3E8EA1C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2864" y="2419630"/>
            <a:ext cx="1341257" cy="134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Bilde 30" descr="Bilderesultat for sokker barn">
            <a:extLst>
              <a:ext uri="{FF2B5EF4-FFF2-40B4-BE49-F238E27FC236}">
                <a16:creationId xmlns:a16="http://schemas.microsoft.com/office/drawing/2014/main" id="{B394382B-3910-C9DF-613E-C8E623E43E6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5811" y="2415695"/>
            <a:ext cx="927053" cy="133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Bilde 31" descr="Bilderesultat for lue med hals barn">
            <a:extLst>
              <a:ext uri="{FF2B5EF4-FFF2-40B4-BE49-F238E27FC236}">
                <a16:creationId xmlns:a16="http://schemas.microsoft.com/office/drawing/2014/main" id="{078CE5F0-8B60-1A2F-C023-8FE3590C924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0699" y="3746804"/>
            <a:ext cx="1623435" cy="16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Bilde 32" descr="Bilderesultat for ullgenser og bukse barn">
            <a:extLst>
              <a:ext uri="{FF2B5EF4-FFF2-40B4-BE49-F238E27FC236}">
                <a16:creationId xmlns:a16="http://schemas.microsoft.com/office/drawing/2014/main" id="{C008E244-5B51-5A8C-0B29-9C2976BB1B5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797" y="3746804"/>
            <a:ext cx="1228747" cy="16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Bilde 34" descr="Bilderesultat for votter barn">
            <a:extLst>
              <a:ext uri="{FF2B5EF4-FFF2-40B4-BE49-F238E27FC236}">
                <a16:creationId xmlns:a16="http://schemas.microsoft.com/office/drawing/2014/main" id="{FBC9E500-F580-4AAA-DEB2-1B8FDB56992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9526" y="3702717"/>
            <a:ext cx="1326789" cy="16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Bilde 35" descr="Bilderesultat for regnvotter barn">
            <a:extLst>
              <a:ext uri="{FF2B5EF4-FFF2-40B4-BE49-F238E27FC236}">
                <a16:creationId xmlns:a16="http://schemas.microsoft.com/office/drawing/2014/main" id="{D016B486-41CF-A361-028F-7686EB8380B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64112" y="3733507"/>
            <a:ext cx="1149775" cy="162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Bilde 36" descr="Bilderesultat for regntøy barn">
            <a:extLst>
              <a:ext uri="{FF2B5EF4-FFF2-40B4-BE49-F238E27FC236}">
                <a16:creationId xmlns:a16="http://schemas.microsoft.com/office/drawing/2014/main" id="{6B787CEC-92A6-F1EE-8288-E6621701FCF2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1413" y="3740462"/>
            <a:ext cx="2802583" cy="16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Bilde 37" descr="Bilderesultat for vinterdress barn">
            <a:extLst>
              <a:ext uri="{FF2B5EF4-FFF2-40B4-BE49-F238E27FC236}">
                <a16:creationId xmlns:a16="http://schemas.microsoft.com/office/drawing/2014/main" id="{A1578E2C-8600-CA0F-C206-DB310491EDB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4121" y="1582759"/>
            <a:ext cx="919875" cy="216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Bilde 38" descr="Bilderesultat for cherrox barn">
            <a:extLst>
              <a:ext uri="{FF2B5EF4-FFF2-40B4-BE49-F238E27FC236}">
                <a16:creationId xmlns:a16="http://schemas.microsoft.com/office/drawing/2014/main" id="{9F545350-516C-3C79-E3CE-33B8FF9D1BA7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89011" y="5063591"/>
            <a:ext cx="915756" cy="106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Bilde 39" descr="Bilderesultat for vintersko barn">
            <a:extLst>
              <a:ext uri="{FF2B5EF4-FFF2-40B4-BE49-F238E27FC236}">
                <a16:creationId xmlns:a16="http://schemas.microsoft.com/office/drawing/2014/main" id="{74D725DE-5435-096A-7CF8-0A8F2E05820C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314085" y="5055681"/>
            <a:ext cx="1068846" cy="106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3184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Dagsrytme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C1E7608-5280-E205-A603-23F943023332}"/>
              </a:ext>
            </a:extLst>
          </p:cNvPr>
          <p:cNvSpPr txBox="1"/>
          <p:nvPr/>
        </p:nvSpPr>
        <p:spPr>
          <a:xfrm>
            <a:off x="1327902" y="1968136"/>
            <a:ext cx="3791993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b="1"/>
              <a:t>07:15</a:t>
            </a:r>
          </a:p>
          <a:p>
            <a:pPr>
              <a:lnSpc>
                <a:spcPct val="150000"/>
              </a:lnSpc>
            </a:pPr>
            <a:r>
              <a:rPr lang="nb-NO"/>
              <a:t>07:15-08:30</a:t>
            </a:r>
          </a:p>
          <a:p>
            <a:pPr>
              <a:lnSpc>
                <a:spcPct val="150000"/>
              </a:lnSpc>
            </a:pPr>
            <a:r>
              <a:rPr lang="nb-NO" b="1"/>
              <a:t>08:30-10:30</a:t>
            </a:r>
          </a:p>
          <a:p>
            <a:pPr>
              <a:lnSpc>
                <a:spcPct val="150000"/>
              </a:lnSpc>
            </a:pPr>
            <a:r>
              <a:rPr lang="nb-NO"/>
              <a:t>10:30-11:30</a:t>
            </a:r>
          </a:p>
          <a:p>
            <a:pPr>
              <a:lnSpc>
                <a:spcPct val="150000"/>
              </a:lnSpc>
            </a:pPr>
            <a:r>
              <a:rPr lang="nb-NO" b="1"/>
              <a:t>11:30-13:30</a:t>
            </a:r>
          </a:p>
          <a:p>
            <a:pPr>
              <a:lnSpc>
                <a:spcPct val="150000"/>
              </a:lnSpc>
            </a:pPr>
            <a:r>
              <a:rPr lang="nb-NO" b="1"/>
              <a:t>13:30-14:00</a:t>
            </a:r>
          </a:p>
          <a:p>
            <a:pPr>
              <a:lnSpc>
                <a:spcPct val="150000"/>
              </a:lnSpc>
            </a:pPr>
            <a:r>
              <a:rPr lang="nb-NO"/>
              <a:t>14:00-16:00</a:t>
            </a:r>
          </a:p>
          <a:p>
            <a:pPr>
              <a:lnSpc>
                <a:spcPct val="150000"/>
              </a:lnSpc>
            </a:pPr>
            <a:r>
              <a:rPr lang="nb-NO"/>
              <a:t>16:15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2B246D1-0C6E-0ACC-533D-102B4E523AA1}"/>
              </a:ext>
            </a:extLst>
          </p:cNvPr>
          <p:cNvSpPr txBox="1"/>
          <p:nvPr/>
        </p:nvSpPr>
        <p:spPr>
          <a:xfrm>
            <a:off x="3052735" y="1963093"/>
            <a:ext cx="413432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b="1"/>
              <a:t>Barnehagen åpner</a:t>
            </a:r>
          </a:p>
          <a:p>
            <a:pPr>
              <a:lnSpc>
                <a:spcPct val="150000"/>
              </a:lnSpc>
            </a:pPr>
            <a:r>
              <a:rPr lang="nb-NO"/>
              <a:t>Frokost</a:t>
            </a:r>
          </a:p>
          <a:p>
            <a:pPr>
              <a:lnSpc>
                <a:spcPct val="150000"/>
              </a:lnSpc>
            </a:pPr>
            <a:r>
              <a:rPr lang="nb-NO" b="1"/>
              <a:t>Frilek/Tur/aktiviteter/samlingsstund</a:t>
            </a:r>
          </a:p>
          <a:p>
            <a:pPr>
              <a:lnSpc>
                <a:spcPct val="150000"/>
              </a:lnSpc>
            </a:pPr>
            <a:r>
              <a:rPr lang="nb-NO"/>
              <a:t>Lunsj</a:t>
            </a:r>
          </a:p>
          <a:p>
            <a:pPr>
              <a:lnSpc>
                <a:spcPct val="150000"/>
              </a:lnSpc>
            </a:pPr>
            <a:r>
              <a:rPr lang="nb-NO" b="1"/>
              <a:t>Hviletid</a:t>
            </a:r>
            <a:r>
              <a:rPr lang="nb-NO"/>
              <a:t>/</a:t>
            </a:r>
            <a:r>
              <a:rPr lang="nb-NO" b="1"/>
              <a:t>utetid</a:t>
            </a:r>
          </a:p>
          <a:p>
            <a:pPr>
              <a:lnSpc>
                <a:spcPct val="150000"/>
              </a:lnSpc>
            </a:pPr>
            <a:r>
              <a:rPr lang="nb-NO"/>
              <a:t>Frukt tid</a:t>
            </a:r>
          </a:p>
          <a:p>
            <a:pPr>
              <a:lnSpc>
                <a:spcPct val="150000"/>
              </a:lnSpc>
            </a:pPr>
            <a:r>
              <a:rPr lang="nb-NO"/>
              <a:t>Frilek inne eller ute</a:t>
            </a:r>
          </a:p>
          <a:p>
            <a:pPr>
              <a:lnSpc>
                <a:spcPct val="150000"/>
              </a:lnSpc>
            </a:pPr>
            <a:r>
              <a:rPr lang="nb-NO"/>
              <a:t>Barnehagen er stengt.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5E79716-63F6-03EF-5F45-23915F5D7B55}"/>
              </a:ext>
            </a:extLst>
          </p:cNvPr>
          <p:cNvSpPr txBox="1"/>
          <p:nvPr/>
        </p:nvSpPr>
        <p:spPr>
          <a:xfrm>
            <a:off x="7515476" y="765642"/>
            <a:ext cx="3507206" cy="5326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200" b="1"/>
              <a:t>Ting som er kjekt å vite: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/>
              <a:t>Vi ber dere vaske barnas hender før barna kommer inn på avdelingen.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/>
              <a:t>Solkrem/vinterkrem skal være smurt på før dere levere barna.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/>
              <a:t>Henting av barn utenom «hentelisten» skal bli gitt beskjed om til pedagogisk leder.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/>
              <a:t>Barna skal bli levert i god tid når det er </a:t>
            </a:r>
            <a:r>
              <a:rPr lang="nb-NO" sz="1200" err="1"/>
              <a:t>turdager</a:t>
            </a:r>
            <a:r>
              <a:rPr lang="nb-NO" sz="1200"/>
              <a:t>, hvis ikke må dere levere barna på turstedet.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/>
              <a:t>Gjør det til en vane å la barnet ditt rydde litt før de drar hjem.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/>
              <a:t>Gjør det til en vane og rydd i skapet til barnet ditt.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/>
              <a:t>Kjernetid er fra 08:45-14:00. Det er her vi er mest bemannet og har et planlagt pedagogisk innhold.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/>
              <a:t>Om barna er ute og dere leverer i kjernetiden så må dere kle på barnet.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/>
              <a:t>Det er ikke tillatt med leker hjemmefra </a:t>
            </a:r>
          </a:p>
        </p:txBody>
      </p:sp>
      <p:pic>
        <p:nvPicPr>
          <p:cNvPr id="3" name="Bilde 2" descr="Et bilde som inneholder clip art, tegnefilm, Font, Grafikk&#10;&#10;Automatisk generert beskrivelse">
            <a:extLst>
              <a:ext uri="{FF2B5EF4-FFF2-40B4-BE49-F238E27FC236}">
                <a16:creationId xmlns:a16="http://schemas.microsoft.com/office/drawing/2014/main" id="{40654DA1-95CE-F35D-0036-94BF3D994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0" y="253752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ripete utforming blå 16 x 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088_TF03417271" id="{BCA73696-0369-4660-8B6E-ACE58F9E1F31}" vid="{3522B641-F96F-4594-8AF7-DA269CA4A597}"/>
    </a:ext>
  </a:extLst>
</a:theme>
</file>

<file path=ppt/theme/theme2.xml><?xml version="1.0" encoding="utf-8"?>
<a:theme xmlns:a="http://schemas.openxmlformats.org/drawingml/2006/main" name="Office-tema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 av forretningsprosjekt (bredformat)</Template>
  <TotalTime>0</TotalTime>
  <Words>1518</Words>
  <Application>Microsoft Office PowerPoint</Application>
  <PresentationFormat>Widescreen</PresentationFormat>
  <Paragraphs>258</Paragraphs>
  <Slides>19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8" baseType="lpstr">
      <vt:lpstr>Aptos</vt:lpstr>
      <vt:lpstr>Arial</vt:lpstr>
      <vt:lpstr>Brandon Text</vt:lpstr>
      <vt:lpstr>Calibri</vt:lpstr>
      <vt:lpstr>Corbel</vt:lpstr>
      <vt:lpstr>Euphemia</vt:lpstr>
      <vt:lpstr>Times New Roman</vt:lpstr>
      <vt:lpstr>Wingdings</vt:lpstr>
      <vt:lpstr>Stripete utforming blå 16 x 9</vt:lpstr>
      <vt:lpstr>Årsplan 2024/2025</vt:lpstr>
      <vt:lpstr>Nubben Barnehagedrift AS</vt:lpstr>
      <vt:lpstr>Ansatt gruppen</vt:lpstr>
      <vt:lpstr>Nubben Barnehagedrift AS: Profesjonell Aktør</vt:lpstr>
      <vt:lpstr>Nettside for Nubben Barnehage</vt:lpstr>
      <vt:lpstr>1. Tavla/Agenda: Viktig informasjon  2. Meldinger: Sykt barn/sensitiv informasjon  3. Bilder: Pedagogisk dokumentasjon  4. SU/FORELDRELISTE  5. Samtykke inne på Kid plan. Bilder/kontaktliste etc.…  Er barnet ditt syk/ferie eller noe annet? Legg inn på Kid plan   </vt:lpstr>
      <vt:lpstr>Navnelapper</vt:lpstr>
      <vt:lpstr>Sjekkliste for Klær:</vt:lpstr>
      <vt:lpstr>Dagsrytme </vt:lpstr>
      <vt:lpstr>Syke Barn  </vt:lpstr>
      <vt:lpstr>Trygg trafikk</vt:lpstr>
      <vt:lpstr>Parkering</vt:lpstr>
      <vt:lpstr>Våre hoved områder:</vt:lpstr>
      <vt:lpstr>Satsning områder:</vt:lpstr>
      <vt:lpstr>Satsning områder:</vt:lpstr>
      <vt:lpstr>Sola Årshjul</vt:lpstr>
      <vt:lpstr>PowerPoint-presentasjon</vt:lpstr>
      <vt:lpstr>Nyttig informasjon som vi blir å gjør annerledes </vt:lpstr>
      <vt:lpstr>Samarbeidsutvalget 2024/2025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Årsplan 2024/2025</dc:title>
  <dc:creator>Styrer Nubben Barnehage</dc:creator>
  <cp:lastModifiedBy>Styrer Nubben Barnehage</cp:lastModifiedBy>
  <cp:revision>1</cp:revision>
  <dcterms:created xsi:type="dcterms:W3CDTF">2024-08-21T06:42:24Z</dcterms:created>
  <dcterms:modified xsi:type="dcterms:W3CDTF">2024-09-10T13:50:54Z</dcterms:modified>
</cp:coreProperties>
</file>